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4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0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51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8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9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5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8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703CB4-D6C3-4B88-F43C-49D9B41C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92" y="1264334"/>
            <a:ext cx="8653452" cy="37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2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4317E2-D98F-133B-FF5E-44F43E31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9" y="1066873"/>
            <a:ext cx="8685589" cy="45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2BDA33-5D82-FEED-1669-29E51DC6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6" y="1160804"/>
            <a:ext cx="8799640" cy="45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4766C3-6727-E322-E61C-FAC39A0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58" y="1240227"/>
            <a:ext cx="8921186" cy="46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EB336D-8CD2-E575-D08F-069C0E74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57" y="1019468"/>
            <a:ext cx="9008734" cy="474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2FFBA1-9C01-72E1-8A7B-E7882781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7" y="1168790"/>
            <a:ext cx="898300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D80EE0-BC18-A09F-283F-8E14AD5C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1339800"/>
            <a:ext cx="9099614" cy="45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DDA430-11DF-05F2-C1A3-ED89C61A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58" y="1300162"/>
            <a:ext cx="8850199" cy="47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6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6161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7</cp:revision>
  <dcterms:created xsi:type="dcterms:W3CDTF">2023-01-26T16:27:22Z</dcterms:created>
  <dcterms:modified xsi:type="dcterms:W3CDTF">2023-01-31T01:24:23Z</dcterms:modified>
</cp:coreProperties>
</file>