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91C152-46FB-6EF0-4123-CF415A16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" y="1461941"/>
            <a:ext cx="9062418" cy="3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1802BC-11C9-A703-E401-8C2F6872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0" y="1098671"/>
            <a:ext cx="9043163" cy="48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EF3837-8400-4FA9-7D0E-40806DCF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64" y="1161244"/>
            <a:ext cx="8847142" cy="45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72EABD-0F24-89C6-50FF-CABAD2A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5" y="1273785"/>
            <a:ext cx="9099608" cy="46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FD615E-B43C-ECDF-D341-FB3BBE20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5" y="1273785"/>
            <a:ext cx="8792271" cy="45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139E0E-7796-07FC-985F-5C404B00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2" y="1273125"/>
            <a:ext cx="8963498" cy="47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DADB4A-5BBB-4148-0229-513E104C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4" y="1385887"/>
            <a:ext cx="9147134" cy="47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2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A3FEBA-5294-7927-675A-F0CAD600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9" y="1371599"/>
            <a:ext cx="8833999" cy="46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27B422-49F7-1F6F-9F1D-73C44633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1" y="1446041"/>
            <a:ext cx="8964997" cy="48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CAC6B8-6F89-22C4-6DE3-05A2C40F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4" y="1151059"/>
            <a:ext cx="9059138" cy="47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821DDC-75FB-858F-7AD3-A242A501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0" y="1285874"/>
            <a:ext cx="8693541" cy="47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ADBC43-F00D-F13C-5EF1-05750FD6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6" y="1155161"/>
            <a:ext cx="8944437" cy="48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32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6176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9</cp:revision>
  <dcterms:created xsi:type="dcterms:W3CDTF">2023-01-26T16:27:22Z</dcterms:created>
  <dcterms:modified xsi:type="dcterms:W3CDTF">2023-01-31T01:40:56Z</dcterms:modified>
</cp:coreProperties>
</file>