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6EE07E-1186-039B-0986-B7C937E7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71" y="1044023"/>
            <a:ext cx="7867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344CDF0-D9B4-1614-F1F9-5E65D0E3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239" y="1007649"/>
            <a:ext cx="7960033" cy="4240212"/>
          </a:xfrm>
        </p:spPr>
      </p:pic>
    </p:spTree>
    <p:extLst>
      <p:ext uri="{BB962C8B-B14F-4D97-AF65-F5344CB8AC3E}">
        <p14:creationId xmlns:p14="http://schemas.microsoft.com/office/powerpoint/2010/main" val="17485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06DCE8-8B5C-9B77-4382-B472285B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6" y="907773"/>
            <a:ext cx="8592058" cy="44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4C913C-8C28-D910-ECBC-021FF8B9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4" y="743571"/>
            <a:ext cx="8353594" cy="45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D9B0EF-E015-6BF9-BB5B-7E42609E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1" y="985216"/>
            <a:ext cx="8742222" cy="46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1D6C47-98EF-1CD2-E01C-A7E22B24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3" y="864911"/>
            <a:ext cx="8684685" cy="46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AE78C3-07BE-52F0-219B-F00A7F5A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5" y="1111318"/>
            <a:ext cx="8904209" cy="46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F8A981-51C8-D23D-BC5D-9A0CC73F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7" y="1091958"/>
            <a:ext cx="9041671" cy="46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16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6075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2</cp:revision>
  <dcterms:created xsi:type="dcterms:W3CDTF">2023-01-26T16:27:22Z</dcterms:created>
  <dcterms:modified xsi:type="dcterms:W3CDTF">2023-01-30T21:45:11Z</dcterms:modified>
</cp:coreProperties>
</file>