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4" r:id="rId2"/>
    <p:sldId id="264" r:id="rId3"/>
    <p:sldId id="275" r:id="rId4"/>
    <p:sldId id="276" r:id="rId5"/>
    <p:sldId id="277" r:id="rId6"/>
    <p:sldId id="278" r:id="rId7"/>
    <p:sldId id="279" r:id="rId8"/>
    <p:sldId id="280" r:id="rId9"/>
    <p:sldId id="281" r:id="rId10"/>
    <p:sldId id="28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568E5-C8D9-4C5B-BC15-DFB813AAE56D}" type="datetimeFigureOut">
              <a:rPr lang="es-CO" smtClean="0"/>
              <a:t>30/01/2023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3CEA2-A0EC-4ECC-B2D1-7FA3901E581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05078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568E5-C8D9-4C5B-BC15-DFB813AAE56D}" type="datetimeFigureOut">
              <a:rPr lang="es-CO" smtClean="0"/>
              <a:t>30/01/2023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3CEA2-A0EC-4ECC-B2D1-7FA3901E581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25950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568E5-C8D9-4C5B-BC15-DFB813AAE56D}" type="datetimeFigureOut">
              <a:rPr lang="es-CO" smtClean="0"/>
              <a:t>30/01/2023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3CEA2-A0EC-4ECC-B2D1-7FA3901E5815}" type="slidenum">
              <a:rPr lang="es-CO" smtClean="0"/>
              <a:t>‹Nº›</a:t>
            </a:fld>
            <a:endParaRPr lang="es-CO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965197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568E5-C8D9-4C5B-BC15-DFB813AAE56D}" type="datetimeFigureOut">
              <a:rPr lang="es-CO" smtClean="0"/>
              <a:t>30/01/2023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3CEA2-A0EC-4ECC-B2D1-7FA3901E581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383896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568E5-C8D9-4C5B-BC15-DFB813AAE56D}" type="datetimeFigureOut">
              <a:rPr lang="es-CO" smtClean="0"/>
              <a:t>30/01/2023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3CEA2-A0EC-4ECC-B2D1-7FA3901E5815}" type="slidenum">
              <a:rPr lang="es-CO" smtClean="0"/>
              <a:t>‹Nº›</a:t>
            </a:fld>
            <a:endParaRPr lang="es-CO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448530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568E5-C8D9-4C5B-BC15-DFB813AAE56D}" type="datetimeFigureOut">
              <a:rPr lang="es-CO" smtClean="0"/>
              <a:t>30/01/2023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3CEA2-A0EC-4ECC-B2D1-7FA3901E581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815780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568E5-C8D9-4C5B-BC15-DFB813AAE56D}" type="datetimeFigureOut">
              <a:rPr lang="es-CO" smtClean="0"/>
              <a:t>30/01/2023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3CEA2-A0EC-4ECC-B2D1-7FA3901E581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761416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568E5-C8D9-4C5B-BC15-DFB813AAE56D}" type="datetimeFigureOut">
              <a:rPr lang="es-CO" smtClean="0"/>
              <a:t>30/01/2023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3CEA2-A0EC-4ECC-B2D1-7FA3901E581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65901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568E5-C8D9-4C5B-BC15-DFB813AAE56D}" type="datetimeFigureOut">
              <a:rPr lang="es-CO" smtClean="0"/>
              <a:t>30/01/2023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3CEA2-A0EC-4ECC-B2D1-7FA3901E581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90905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568E5-C8D9-4C5B-BC15-DFB813AAE56D}" type="datetimeFigureOut">
              <a:rPr lang="es-CO" smtClean="0"/>
              <a:t>30/01/2023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3CEA2-A0EC-4ECC-B2D1-7FA3901E581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5412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568E5-C8D9-4C5B-BC15-DFB813AAE56D}" type="datetimeFigureOut">
              <a:rPr lang="es-CO" smtClean="0"/>
              <a:t>30/01/2023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3CEA2-A0EC-4ECC-B2D1-7FA3901E581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85551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568E5-C8D9-4C5B-BC15-DFB813AAE56D}" type="datetimeFigureOut">
              <a:rPr lang="es-CO" smtClean="0"/>
              <a:t>30/01/2023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3CEA2-A0EC-4ECC-B2D1-7FA3901E581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16415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568E5-C8D9-4C5B-BC15-DFB813AAE56D}" type="datetimeFigureOut">
              <a:rPr lang="es-CO" smtClean="0"/>
              <a:t>30/01/2023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3CEA2-A0EC-4ECC-B2D1-7FA3901E581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8734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568E5-C8D9-4C5B-BC15-DFB813AAE56D}" type="datetimeFigureOut">
              <a:rPr lang="es-CO" smtClean="0"/>
              <a:t>30/01/2023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3CEA2-A0EC-4ECC-B2D1-7FA3901E581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99787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568E5-C8D9-4C5B-BC15-DFB813AAE56D}" type="datetimeFigureOut">
              <a:rPr lang="es-CO" smtClean="0"/>
              <a:t>30/01/2023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3CEA2-A0EC-4ECC-B2D1-7FA3901E581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24045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568E5-C8D9-4C5B-BC15-DFB813AAE56D}" type="datetimeFigureOut">
              <a:rPr lang="es-CO" smtClean="0"/>
              <a:t>30/01/2023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3CEA2-A0EC-4ECC-B2D1-7FA3901E581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39142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4568E5-C8D9-4C5B-BC15-DFB813AAE56D}" type="datetimeFigureOut">
              <a:rPr lang="es-CO" smtClean="0"/>
              <a:t>30/01/2023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253CEA2-A0EC-4ECC-B2D1-7FA3901E581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22884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C62BBDDD-F4E6-E8AB-2B4A-4341BF12F5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5198" y="1344416"/>
            <a:ext cx="7886700" cy="338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4236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6C174701-3FC1-663C-9786-12724C0711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608" y="1124837"/>
            <a:ext cx="9072393" cy="4812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212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151E23A9-BD64-06A5-DB11-F6AB4C2747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822" y="1052512"/>
            <a:ext cx="8735403" cy="4539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763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CC44DBEC-60CE-D3B2-EA25-C74D2FD491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861" y="1040197"/>
            <a:ext cx="9104244" cy="4626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441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58F3D59D-EE37-01FD-75DB-853FF6264C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062" y="1171782"/>
            <a:ext cx="8979653" cy="4672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2890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8B78BF5A-5E7A-0976-EDF1-C8FFB33C57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429" y="1164948"/>
            <a:ext cx="8903858" cy="4758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5663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F71A8840-7D70-08CF-E837-5D66390308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353" y="1004887"/>
            <a:ext cx="8870956" cy="4733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0805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F8F7D2A4-1194-E725-7358-5A98B29286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031" y="1246533"/>
            <a:ext cx="8949134" cy="4769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2874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BDAE0D82-E834-B32C-16E9-19052EBC5F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385" y="1001160"/>
            <a:ext cx="9024225" cy="4816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7363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D398DDDC-F646-D0B2-49B9-2917C4BE50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143" y="1164327"/>
            <a:ext cx="8935740" cy="464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53848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6157</TotalTime>
  <Words>0</Words>
  <Application>Microsoft Office PowerPoint</Application>
  <PresentationFormat>Panorámica</PresentationFormat>
  <Paragraphs>0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Wingdings 3</vt:lpstr>
      <vt:lpstr>Faceta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Camilo Rodriguez</dc:creator>
  <cp:lastModifiedBy>Camilo Rodriguez</cp:lastModifiedBy>
  <cp:revision>6</cp:revision>
  <dcterms:created xsi:type="dcterms:W3CDTF">2023-01-26T16:27:22Z</dcterms:created>
  <dcterms:modified xsi:type="dcterms:W3CDTF">2023-01-31T01:18:06Z</dcterms:modified>
</cp:coreProperties>
</file>