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78A29F-F76F-78B3-F3CD-23A44508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7" y="1587670"/>
            <a:ext cx="9041607" cy="39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EAEE49-941F-EE48-1D8E-4D2CE446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2" y="1250412"/>
            <a:ext cx="9056625" cy="4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A31A7D-2BDD-F876-36EC-CAC95333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4" y="1395412"/>
            <a:ext cx="9160852" cy="4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653BA9-4CB6-6671-0A00-D01E89AB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7" y="1395412"/>
            <a:ext cx="9111082" cy="47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5454CC-61AB-61DA-432A-6C68405A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240228"/>
            <a:ext cx="8834695" cy="45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060092-1718-5672-61C6-E0E99126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64" y="1242207"/>
            <a:ext cx="8881556" cy="43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E56DCD-B3E8-0A17-417B-F3B234F4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4" y="1333499"/>
            <a:ext cx="8846642" cy="47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9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8A35D6-A90A-DF0C-4069-845554FB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5" y="1201909"/>
            <a:ext cx="8988385" cy="47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08C3B4-2251-9732-58DA-A581656B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4" y="1145857"/>
            <a:ext cx="8783499" cy="46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28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6167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8</cp:revision>
  <dcterms:created xsi:type="dcterms:W3CDTF">2023-01-26T16:27:22Z</dcterms:created>
  <dcterms:modified xsi:type="dcterms:W3CDTF">2023-01-31T01:30:52Z</dcterms:modified>
</cp:coreProperties>
</file>