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Medium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38f061ce1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438f061ce1_2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438f061ce1_2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38f061ce1_2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2438f061ce1_2_2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38f061ce1_2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2438f061ce1_2_2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38f061ce1_2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2438f061ce1_2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38f061ce1_2_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2438f061ce1_2_2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38f061ce1_2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g2438f061ce1_2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38f061ce1_2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438f061ce1_2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2438f061ce1_2_2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38f061ce1_2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438f061ce1_2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2438f061ce1_2_2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38f061ce1_2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438f061ce1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38f061ce1_2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438f061ce1_2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38f061ce1_2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2438f061ce1_2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38f061ce1_2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438f061ce1_2_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38f061ce1_2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2438f061ce1_2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38f061ce1_2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438f061ce1_2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38f061ce1_2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2438f061ce1_2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38f061ce1_2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2438f061ce1_2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 1">
  <p:cSld name="TITLE_AND_BODY 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indent="-371475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822960" y="274320"/>
            <a:ext cx="7521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822960" y="825471"/>
            <a:ext cx="75210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0" type="dt"/>
          </p:nvPr>
        </p:nvSpPr>
        <p:spPr>
          <a:xfrm rot="-1985953">
            <a:off x="308933" y="4391234"/>
            <a:ext cx="1960664" cy="17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6"/>
          <p:cNvSpPr txBox="1"/>
          <p:nvPr>
            <p:ph idx="11" type="ftr"/>
          </p:nvPr>
        </p:nvSpPr>
        <p:spPr>
          <a:xfrm>
            <a:off x="3517514" y="4713842"/>
            <a:ext cx="4724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6"/>
          <p:cNvSpPr/>
          <p:nvPr>
            <p:ph idx="12" type="sldNum"/>
          </p:nvPr>
        </p:nvSpPr>
        <p:spPr>
          <a:xfrm>
            <a:off x="8401038" y="4628117"/>
            <a:ext cx="502800" cy="377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indent="-371475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96" name="Google Shape;196;p4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hasCustomPrompt="1"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9" name="Google Shape;199;p43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0" name="Google Shape;200;p4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 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3" name="Google Shape;203;p44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4" name="Google Shape;204;p4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SECTION_HEADER 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>
  <p:cSld name="TITLE_AND_TWO_COLUMNS 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0" name="Google Shape;210;p46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1" name="Google Shape;211;p46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2" name="Google Shape;212;p4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>
  <p:cSld name="TITLE_ONLY 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 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8" name="Google Shape;218;p48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9" name="Google Shape;219;p4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 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2" name="Google Shape;222;p4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 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7" name="Google Shape;227;p50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8" name="Google Shape;228;p5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 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 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2"/>
          <p:cNvSpPr txBox="1"/>
          <p:nvPr>
            <p:ph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4" name="Google Shape;234;p52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github.com/alex-311/test" TargetMode="External"/><Relationship Id="rId5" Type="http://schemas.openxmlformats.org/officeDocument/2006/relationships/hyperlink" Target="https://github.com/alex-311/te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qahacking.guru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"/>
            <a:ext cx="9144000" cy="514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544" y="4263375"/>
            <a:ext cx="2430000" cy="37411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4"/>
          <p:cNvSpPr txBox="1"/>
          <p:nvPr/>
        </p:nvSpPr>
        <p:spPr>
          <a:xfrm>
            <a:off x="2603551" y="355350"/>
            <a:ext cx="393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54"/>
          <p:cNvSpPr/>
          <p:nvPr/>
        </p:nvSpPr>
        <p:spPr>
          <a:xfrm>
            <a:off x="473200" y="982050"/>
            <a:ext cx="7896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Тестировщик программного обеспечения</a:t>
            </a:r>
            <a:endParaRPr b="1" i="0" sz="2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7" name="Google Shape;247;p54"/>
          <p:cNvSpPr txBox="1"/>
          <p:nvPr/>
        </p:nvSpPr>
        <p:spPr>
          <a:xfrm>
            <a:off x="540550" y="1619875"/>
            <a:ext cx="83088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проект </a:t>
            </a:r>
            <a:endParaRPr b="0" i="0" sz="2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“Комплексное тестирование платформы qahacking.guru”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54"/>
          <p:cNvSpPr txBox="1"/>
          <p:nvPr/>
        </p:nvSpPr>
        <p:spPr>
          <a:xfrm>
            <a:off x="44150" y="3525375"/>
            <a:ext cx="42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Преподаватель: Гриненко В.В.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54"/>
          <p:cNvSpPr txBox="1"/>
          <p:nvPr/>
        </p:nvSpPr>
        <p:spPr>
          <a:xfrm>
            <a:off x="4811199" y="3442575"/>
            <a:ext cx="4181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 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Конограй А.А.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Поток ТП-841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63"/>
          <p:cNvSpPr txBox="1"/>
          <p:nvPr/>
        </p:nvSpPr>
        <p:spPr>
          <a:xfrm>
            <a:off x="383575" y="712925"/>
            <a:ext cx="8082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s=Service('C:/Users/User/Downloads/chromedriver_win32/chromedriver.exe')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 = webdriver.Chrome(service=s)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driver.get("https://idemo.bspb.ru/auth?response_type=code&amp;client_id=1&amp;redirect_uri=https%3A%2F%2Fidemo.bspb.ru%2Flogin%2Fsuccess&amp;prefetch_uri=https%3A%2F%2Fidemo.bspb.ru%2Flogin%2Fprefetch&amp;force_new_session=true")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driver.set_window_size(1366, 768)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driver.find_element(By.ID, "login-button").click()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driver.find_element(By.ID, "login-otp-button").click()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driver.find_element(By.ID, "payments-form").click()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driver.find_element(By.CSS_SELECTOR, "#dashboard-favorites &gt; ul &gt; li:nth-child(1) &gt; div.favorite.vendor &gt; a").click()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time.sleep(3)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driver.find_element(By.NAME, "payment.amount").send_keys("5")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driver.find_element(By.ID, "forward").click()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time.sleep(5)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5" name="Google Shape;32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65325"/>
            <a:ext cx="744221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6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2" name="Google Shape;3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12925"/>
            <a:ext cx="6850376" cy="427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 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66"/>
          <p:cNvSpPr txBox="1"/>
          <p:nvPr/>
        </p:nvSpPr>
        <p:spPr>
          <a:xfrm>
            <a:off x="400600" y="970700"/>
            <a:ext cx="8082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ходе тестирования web платформы было составлено 115 тест-кейсов. Выявлено 40 дефектов, из них 2 критических. На текущий момент данная платформа не готова к выпуску в релиз. Необходимо уточнить техническое задание у заказчика относительно функционала и дизайна для увеличения охвата покрытия тестами данной платформы.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40" name="Google Shape;34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750" y="2124075"/>
            <a:ext cx="5860601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67"/>
          <p:cNvSpPr txBox="1"/>
          <p:nvPr/>
        </p:nvSpPr>
        <p:spPr>
          <a:xfrm>
            <a:off x="629200" y="1189775"/>
            <a:ext cx="8082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тестирования данной web платформы мы применили smoke тестирование, функциональное тестирование, UI/UX и кросс-платформенное тестирование. А также при составлении тест-кейсов  применили техники тест дизайна, метод эквивалентного разделения и анализа граничных значений. Данная стратегия позволила увеличить охват покрытия тестирования данной платформы и выявить критические дефекты.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8"/>
          <p:cNvSpPr/>
          <p:nvPr/>
        </p:nvSpPr>
        <p:spPr>
          <a:xfrm>
            <a:off x="447376" y="190059"/>
            <a:ext cx="484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" sz="2400" u="none" cap="none" strike="noStrik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b="1" i="0" sz="2400" u="none" cap="none" strike="noStrik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68"/>
          <p:cNvSpPr/>
          <p:nvPr/>
        </p:nvSpPr>
        <p:spPr>
          <a:xfrm>
            <a:off x="173350" y="680075"/>
            <a:ext cx="4581600" cy="4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Благодаря изучению данного курса я получил отличные базовые знания в области тестирования ПО. Научился работать с новыми инструментами, в частности: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XMind, Trello, Jira, TestRail, GIT, Postman, MySQL, Selenium IDE, PyCharm,</a:t>
            </a: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необходимых для данной профессии, узнал много новой информации.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Научился самостоятельно писать код на Python для выполнения сценария по авто тестированию, что очень интересно и более привлекательно для меня.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Непросто было разобраться с  БД  SQL и  GIT HUB, но для этого на курсе было предоставлена доп.информация для самостоятельного изучения. Это помогло разобраться в некоторых деталях. И никто не отменял метод гуглить), если хочешь более глубже разобраться в теме.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60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55" name="Google Shape;35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944" y="1501163"/>
            <a:ext cx="3990134" cy="311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9"/>
          <p:cNvSpPr/>
          <p:nvPr/>
        </p:nvSpPr>
        <p:spPr>
          <a:xfrm>
            <a:off x="456901" y="428184"/>
            <a:ext cx="484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" sz="240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b="1" i="0" sz="2400" u="none" cap="none" strike="noStrik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3" name="Google Shape;36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869" y="1520213"/>
            <a:ext cx="3990134" cy="311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65" name="Google Shape;365;p69"/>
          <p:cNvSpPr txBox="1"/>
          <p:nvPr/>
        </p:nvSpPr>
        <p:spPr>
          <a:xfrm>
            <a:off x="491425" y="953575"/>
            <a:ext cx="4163400" cy="3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Отдельную благодарность хочу выразить преподавателю Гриненко Виталию за отличную подачу материала, умение увлечь аудиторию, доброту и спокойствие! Сколько слушал курсов, такого не встречал. А также благодарность команде ТГУ, кураторам и ассистентам за данный курс и за возможность получить знания в рамках национального проекта! Спасибо!!!!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моими практическими работами вы можете ознакомиться на GIT HUB по ссылке</a:t>
            </a:r>
            <a:r>
              <a:rPr lang="ru" sz="13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https://github.com/alex-311/test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0" i="0" lang="ru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 txBox="1"/>
          <p:nvPr>
            <p:ph type="title"/>
          </p:nvPr>
        </p:nvSpPr>
        <p:spPr>
          <a:xfrm>
            <a:off x="2911450" y="298725"/>
            <a:ext cx="2449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5"/>
              <a:buFont typeface="Arial"/>
              <a:buNone/>
            </a:pPr>
            <a:r>
              <a:rPr b="1" lang="ru" sz="2425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Содержание</a:t>
            </a:r>
            <a:endParaRPr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55"/>
          <p:cNvSpPr txBox="1"/>
          <p:nvPr/>
        </p:nvSpPr>
        <p:spPr>
          <a:xfrm>
            <a:off x="629200" y="1189775"/>
            <a:ext cx="8082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 (чек-лист, тест-кейсы, баг-репорты);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приложения;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5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5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4" name="Google Shape;2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25" y="632450"/>
            <a:ext cx="7532995" cy="43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5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1" name="Google Shape;2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75" y="605850"/>
            <a:ext cx="6270474" cy="45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чек-лист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58"/>
          <p:cNvSpPr txBox="1"/>
          <p:nvPr/>
        </p:nvSpPr>
        <p:spPr>
          <a:xfrm>
            <a:off x="400600" y="732575"/>
            <a:ext cx="808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Мною был протестирован сайт </a:t>
            </a:r>
            <a:r>
              <a:rPr lang="ru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https://qahacking.guru/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Прикладываю чек лист по данному объекту тестирования 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5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9" name="Google Shape;27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1475"/>
            <a:ext cx="8240097" cy="3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тест-кейсы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59"/>
          <p:cNvSpPr txBox="1"/>
          <p:nvPr/>
        </p:nvSpPr>
        <p:spPr>
          <a:xfrm>
            <a:off x="400600" y="656375"/>
            <a:ext cx="808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данном слайде представляю тест кейсы по объекту тестирования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5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7" name="Google Shape;2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50" y="1144600"/>
            <a:ext cx="6793609" cy="387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баг-репорты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60"/>
          <p:cNvSpPr txBox="1"/>
          <p:nvPr/>
        </p:nvSpPr>
        <p:spPr>
          <a:xfrm>
            <a:off x="400600" y="656375"/>
            <a:ext cx="808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данном слайде представляю баг репорты по объекту тестирования</a:t>
            </a:r>
            <a:endParaRPr b="1" i="0" sz="26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6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5" name="Google Shape;2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75" y="1147475"/>
            <a:ext cx="8367548" cy="37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чек лист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61"/>
          <p:cNvSpPr txBox="1"/>
          <p:nvPr/>
        </p:nvSpPr>
        <p:spPr>
          <a:xfrm>
            <a:off x="400600" y="732575"/>
            <a:ext cx="808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 применения техник тест дизайна количество проверок в чек листе значительно уменьшается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6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03" name="Google Shape;30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9025"/>
            <a:ext cx="8839200" cy="33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тест-кейсы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62"/>
          <p:cNvSpPr txBox="1"/>
          <p:nvPr/>
        </p:nvSpPr>
        <p:spPr>
          <a:xfrm>
            <a:off x="400600" y="8087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применения тест дизайна на тест кейсы (практика 5). Достаточно будет небольшого примера - </a:t>
            </a:r>
            <a:r>
              <a:rPr b="1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все тест кейсы не выкладываем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6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1" name="Google Shape;31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00" y="1732175"/>
            <a:ext cx="8082898" cy="32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