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4" autoAdjust="0"/>
    <p:restoredTop sz="94660"/>
  </p:normalViewPr>
  <p:slideViewPr>
    <p:cSldViewPr snapToGrid="0">
      <p:cViewPr>
        <p:scale>
          <a:sx n="120" d="100"/>
          <a:sy n="120" d="100"/>
        </p:scale>
        <p:origin x="4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51AB-C898-4F3A-86E7-E6ABDDE35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CEB84-1FF6-4ECF-8F5B-C02F52153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27CA-6F02-48F4-AA79-3CD771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71C-8789-4097-864D-F89B27833332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5F19-29C0-46FE-BFDA-C12318B6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ED0F-F61C-417D-99CC-3B08FB48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A17F-61F7-4ECE-8DEA-A34A672D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9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D3F9-FF18-4E68-A6FA-6EB02CF7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68AE2-8111-4CAB-9650-8838EA29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B1A7-E914-4953-88DE-F5288845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71C-8789-4097-864D-F89B27833332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3CD5-F0A3-4DBC-8C2B-A45DC516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4751-F7C3-4BA7-935E-15638D2B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A17F-61F7-4ECE-8DEA-A34A672D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42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5F783-4065-4BD8-B563-640763F6F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C43A0-0948-420D-82BE-56C44F01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DC95-94DB-4DEE-BD28-A9A34D81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71C-8789-4097-864D-F89B27833332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6EEAA-3AFD-4573-8B4A-CA5D58B9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96E0-DF7E-41A1-9040-B9C89CA1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A17F-61F7-4ECE-8DEA-A34A672D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9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B2A5-1998-4804-BD90-DD6E687A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9228-D911-4216-9F70-089BE3A8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30875-AF7C-41E1-BC61-6ACE3ED3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71C-8789-4097-864D-F89B27833332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7DF1-93BE-4CCF-B15D-B8900B29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4EC5-20AE-4C80-8718-2EA9344B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A17F-61F7-4ECE-8DEA-A34A672D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18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A9A7-7454-48D0-9687-2C7993D1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A7B6B-5639-41C0-B752-952E9A8CD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A046E-6C40-4080-89C2-8F6B3C70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71C-8789-4097-864D-F89B27833332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5FDB-6236-46E3-B210-16DDE344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121A-420F-44F2-AC26-868A2B5C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A17F-61F7-4ECE-8DEA-A34A672D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3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C169-2121-4840-B14B-6EAF0CCD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120E-9506-4988-AD5B-08201141C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6AA3E-166E-403A-B54C-A3B4DC256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8A810-E52C-4D99-BA79-EE47DDC0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71C-8789-4097-864D-F89B27833332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B204B-713E-4A61-A1F8-55E63780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60B21-F978-4694-B7A0-1D1A3B41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A17F-61F7-4ECE-8DEA-A34A672D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4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86DA-78BF-4825-8D28-09E290F7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59BB4-9B5A-4967-AD2E-B7499687A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E3DAD-6088-424A-A23F-65D8E7B1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E043C-3405-4C7E-8C70-D8D5BBF54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BD547-16F6-4009-BAE4-3DC6164E8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5A828-EA88-40D4-A967-E3741FC4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71C-8789-4097-864D-F89B27833332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D10EA-82B3-4A9F-80D8-C0497866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410B1-AF59-49A8-B1C2-0E951C4F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A17F-61F7-4ECE-8DEA-A34A672D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99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F39E-6038-4D2A-BA27-A1438706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2CDB9-5657-4843-9F1E-03C64578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71C-8789-4097-864D-F89B27833332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D1487-0082-4CC6-843D-3E793C8D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984DD-86FD-46CD-8C1E-359F1C9B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A17F-61F7-4ECE-8DEA-A34A672D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1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91D2C-DE14-435F-83C3-9FC6B4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71C-8789-4097-864D-F89B27833332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8F4DE-C901-4B97-A344-B50BE3BC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0FB06-A9F1-4A5E-95E3-B43CA036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A17F-61F7-4ECE-8DEA-A34A672D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5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A9C1-2E88-4737-82DF-B99A9F98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E43C-D0EB-448C-9725-D12BD437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9F02A-5A7D-4A31-BC6F-6609EAD25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069DB-A3F0-4050-A391-F4F478CF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71C-8789-4097-864D-F89B27833332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5981-FCCA-4A97-89CB-D3FB7107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DFDA4-1C8B-4654-83A6-F921184C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A17F-61F7-4ECE-8DEA-A34A672D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42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A71F-3D36-4E39-9575-85EB015C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C1CBD-5402-467C-9C3E-FC5E9FFFA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75A80-59E6-4F58-97C9-AEC58B353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5232-E711-4C93-9D25-E95EC0D6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71C-8789-4097-864D-F89B27833332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1B89-95EB-46A5-B4A6-68BBD98D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1CBE3-5AB8-48E3-BD93-28531D68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A17F-61F7-4ECE-8DEA-A34A672D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9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DE784-458B-4EBD-ABF2-FE0BF9D1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6655F-7679-428D-844C-E1BD29037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7EA95-B497-4E98-9EA4-4E8E56F70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0471C-8789-4097-864D-F89B27833332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2CF2-930A-4380-A92D-8173BE6A3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F3E7-6097-4CEA-9349-EE41D6C4A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A17F-61F7-4ECE-8DEA-A34A672D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DF0657-78D2-4A27-8486-E412C373E164}"/>
              </a:ext>
            </a:extLst>
          </p:cNvPr>
          <p:cNvSpPr/>
          <p:nvPr/>
        </p:nvSpPr>
        <p:spPr>
          <a:xfrm>
            <a:off x="794326" y="1607127"/>
            <a:ext cx="1163781" cy="10529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Signal generator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(PWM)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08F7B9-5FE8-4F25-8A70-C58FE84C4EE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958107" y="2133599"/>
            <a:ext cx="54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C5ADAE-C7F6-45F2-AB42-EB840C69DDF6}"/>
              </a:ext>
            </a:extLst>
          </p:cNvPr>
          <p:cNvSpPr/>
          <p:nvPr/>
        </p:nvSpPr>
        <p:spPr>
          <a:xfrm>
            <a:off x="2503054" y="1607127"/>
            <a:ext cx="1089892" cy="10529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H-Bridge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IC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3CB23C-9AE5-449B-8487-832B8A3F76E1}"/>
              </a:ext>
            </a:extLst>
          </p:cNvPr>
          <p:cNvCxnSpPr>
            <a:cxnSpLocks/>
          </p:cNvCxnSpPr>
          <p:nvPr/>
        </p:nvCxnSpPr>
        <p:spPr>
          <a:xfrm>
            <a:off x="3592946" y="2128980"/>
            <a:ext cx="54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DD9CF47-8D11-4B95-94B4-5570F9E18C78}"/>
              </a:ext>
            </a:extLst>
          </p:cNvPr>
          <p:cNvSpPr/>
          <p:nvPr/>
        </p:nvSpPr>
        <p:spPr>
          <a:xfrm>
            <a:off x="4137893" y="1791860"/>
            <a:ext cx="665016" cy="67424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277404-2424-42C1-8743-9B1D707776C6}"/>
              </a:ext>
            </a:extLst>
          </p:cNvPr>
          <p:cNvSpPr txBox="1"/>
          <p:nvPr/>
        </p:nvSpPr>
        <p:spPr>
          <a:xfrm>
            <a:off x="4105566" y="1990480"/>
            <a:ext cx="31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F30009-E91F-4437-8A85-179C40829EDA}"/>
              </a:ext>
            </a:extLst>
          </p:cNvPr>
          <p:cNvSpPr txBox="1"/>
          <p:nvPr/>
        </p:nvSpPr>
        <p:spPr>
          <a:xfrm>
            <a:off x="4313383" y="2228290"/>
            <a:ext cx="31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</a:t>
            </a:r>
            <a:endParaRPr lang="en-GB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8E831D-A602-484D-83C5-6983918BFC2D}"/>
              </a:ext>
            </a:extLst>
          </p:cNvPr>
          <p:cNvCxnSpPr>
            <a:cxnSpLocks/>
          </p:cNvCxnSpPr>
          <p:nvPr/>
        </p:nvCxnSpPr>
        <p:spPr>
          <a:xfrm>
            <a:off x="4802909" y="2128979"/>
            <a:ext cx="54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FE114-5DAE-49AA-AA1A-829648A14013}"/>
              </a:ext>
            </a:extLst>
          </p:cNvPr>
          <p:cNvSpPr/>
          <p:nvPr/>
        </p:nvSpPr>
        <p:spPr>
          <a:xfrm>
            <a:off x="5347857" y="1602507"/>
            <a:ext cx="1089892" cy="10529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Controller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8469E0-BA9C-48C6-9BA5-8DEFAFA9D1C5}"/>
              </a:ext>
            </a:extLst>
          </p:cNvPr>
          <p:cNvCxnSpPr>
            <a:cxnSpLocks/>
          </p:cNvCxnSpPr>
          <p:nvPr/>
        </p:nvCxnSpPr>
        <p:spPr>
          <a:xfrm>
            <a:off x="6437749" y="2128979"/>
            <a:ext cx="54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318746-4DE4-42B0-A0FD-E54830770C6B}"/>
              </a:ext>
            </a:extLst>
          </p:cNvPr>
          <p:cNvSpPr/>
          <p:nvPr/>
        </p:nvSpPr>
        <p:spPr>
          <a:xfrm>
            <a:off x="6982695" y="1602507"/>
            <a:ext cx="1089892" cy="10529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DC motor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0A9BF5-3066-4989-AE43-980BA1439CE3}"/>
              </a:ext>
            </a:extLst>
          </p:cNvPr>
          <p:cNvSpPr txBox="1"/>
          <p:nvPr/>
        </p:nvSpPr>
        <p:spPr>
          <a:xfrm>
            <a:off x="2078178" y="1851980"/>
            <a:ext cx="31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endParaRPr lang="en-GB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2EF87-F330-466D-8E1F-5CA74F403954}"/>
              </a:ext>
            </a:extLst>
          </p:cNvPr>
          <p:cNvCxnSpPr>
            <a:cxnSpLocks/>
          </p:cNvCxnSpPr>
          <p:nvPr/>
        </p:nvCxnSpPr>
        <p:spPr>
          <a:xfrm>
            <a:off x="249379" y="2128979"/>
            <a:ext cx="54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C8006A-578D-466C-A0D0-8665750BCCD2}"/>
              </a:ext>
            </a:extLst>
          </p:cNvPr>
          <p:cNvSpPr txBox="1"/>
          <p:nvPr/>
        </p:nvSpPr>
        <p:spPr>
          <a:xfrm>
            <a:off x="337125" y="1851979"/>
            <a:ext cx="31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endParaRPr lang="en-GB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5DE3FB-B861-4628-8D9F-0FA7CB7CF673}"/>
              </a:ext>
            </a:extLst>
          </p:cNvPr>
          <p:cNvCxnSpPr>
            <a:cxnSpLocks/>
          </p:cNvCxnSpPr>
          <p:nvPr/>
        </p:nvCxnSpPr>
        <p:spPr>
          <a:xfrm>
            <a:off x="8072587" y="2128978"/>
            <a:ext cx="54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E5AC3A8-339B-44D2-95FD-AB6F4A859839}"/>
                  </a:ext>
                </a:extLst>
              </p:cNvPr>
              <p:cNvSpPr txBox="1"/>
              <p:nvPr/>
            </p:nvSpPr>
            <p:spPr>
              <a:xfrm>
                <a:off x="8276523" y="1877722"/>
                <a:ext cx="146322" cy="225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E5AC3A8-339B-44D2-95FD-AB6F4A85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3" y="1877722"/>
                <a:ext cx="146322" cy="225511"/>
              </a:xfrm>
              <a:prstGeom prst="rect">
                <a:avLst/>
              </a:prstGeom>
              <a:blipFill>
                <a:blip r:embed="rId2"/>
                <a:stretch>
                  <a:fillRect l="-33333" t="-8108" r="-62500" b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A2604750-777C-4549-8C32-6C64068A24D6}"/>
              </a:ext>
            </a:extLst>
          </p:cNvPr>
          <p:cNvSpPr/>
          <p:nvPr/>
        </p:nvSpPr>
        <p:spPr>
          <a:xfrm>
            <a:off x="8599056" y="1602507"/>
            <a:ext cx="1089892" cy="10529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Integrator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(1/s)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34662C-4414-494D-972D-D95B7664E5EE}"/>
              </a:ext>
            </a:extLst>
          </p:cNvPr>
          <p:cNvCxnSpPr>
            <a:cxnSpLocks/>
          </p:cNvCxnSpPr>
          <p:nvPr/>
        </p:nvCxnSpPr>
        <p:spPr>
          <a:xfrm>
            <a:off x="9688948" y="2103233"/>
            <a:ext cx="997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E02F1D3-DCAE-47C9-8811-23C08D6C121E}"/>
              </a:ext>
            </a:extLst>
          </p:cNvPr>
          <p:cNvSpPr txBox="1"/>
          <p:nvPr/>
        </p:nvSpPr>
        <p:spPr>
          <a:xfrm>
            <a:off x="10058399" y="1816989"/>
            <a:ext cx="31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endParaRPr lang="en-GB" sz="1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CDEDE5-F9AB-4838-AC08-3E7AB1441C57}"/>
              </a:ext>
            </a:extLst>
          </p:cNvPr>
          <p:cNvCxnSpPr>
            <a:stCxn id="35" idx="2"/>
          </p:cNvCxnSpPr>
          <p:nvPr/>
        </p:nvCxnSpPr>
        <p:spPr>
          <a:xfrm>
            <a:off x="10215417" y="2093988"/>
            <a:ext cx="0" cy="211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7F6C1D-A0A8-4DE5-B190-5ED42FC523E3}"/>
              </a:ext>
            </a:extLst>
          </p:cNvPr>
          <p:cNvCxnSpPr>
            <a:cxnSpLocks/>
          </p:cNvCxnSpPr>
          <p:nvPr/>
        </p:nvCxnSpPr>
        <p:spPr>
          <a:xfrm>
            <a:off x="7259782" y="4202550"/>
            <a:ext cx="2955635" cy="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8A0BE4B-FAD6-4D31-9264-92321C8F3783}"/>
              </a:ext>
            </a:extLst>
          </p:cNvPr>
          <p:cNvSpPr/>
          <p:nvPr/>
        </p:nvSpPr>
        <p:spPr>
          <a:xfrm>
            <a:off x="5837386" y="3676077"/>
            <a:ext cx="1422395" cy="10529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Potentiometer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(Position sensor)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62CC07-3C10-4A3D-9F43-E1CA56FD42F0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419602" y="4202549"/>
            <a:ext cx="1417784" cy="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F1393F-C118-4618-B2D1-2CB5EC430555}"/>
              </a:ext>
            </a:extLst>
          </p:cNvPr>
          <p:cNvCxnSpPr>
            <a:cxnSpLocks/>
          </p:cNvCxnSpPr>
          <p:nvPr/>
        </p:nvCxnSpPr>
        <p:spPr>
          <a:xfrm flipV="1">
            <a:off x="4419603" y="2505289"/>
            <a:ext cx="0" cy="170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0A78823-7029-4BD3-9285-A2C36115BC56}"/>
              </a:ext>
            </a:extLst>
          </p:cNvPr>
          <p:cNvSpPr txBox="1"/>
          <p:nvPr/>
        </p:nvSpPr>
        <p:spPr>
          <a:xfrm>
            <a:off x="4488873" y="2770888"/>
            <a:ext cx="31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2185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Ranne, Alex J</dc:creator>
  <cp:lastModifiedBy>Ranne, Alex J</cp:lastModifiedBy>
  <cp:revision>3</cp:revision>
  <dcterms:created xsi:type="dcterms:W3CDTF">2020-09-02T13:22:21Z</dcterms:created>
  <dcterms:modified xsi:type="dcterms:W3CDTF">2020-09-02T14:36:40Z</dcterms:modified>
</cp:coreProperties>
</file>