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791B5-40F7-44C4-8B38-AF29D17E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5C993-7922-452D-A6D9-E5A17A61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15CFA-C6B2-4CC7-8378-2968FBC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3502E-7181-4AF4-91A0-6CD0C172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6894-A3E9-4F0E-935E-EEEFC12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1457D-397D-47FC-A23F-841BA128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16E12C-DB83-49CF-9232-71322845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470C4-389E-449D-A5CF-B110FCCF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74EE6-4B7F-4C81-B0D4-1711B544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E40C1-7A70-40B6-A0B0-83FB401A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2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62093-EA1A-4150-8AA0-74454768A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69FC1-F020-4D84-93CE-32E10549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92B2E-361C-4970-B8FD-3D8D8C52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FE25E-BC6C-41AA-927C-BEB7040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DC6F8-BA26-4234-957E-21F93355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B1B53-F831-48E9-B021-99A868C6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AEA29-6686-48D4-928C-AFD91033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262F7-70D1-45DC-BEA2-9616B969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3BE58-7803-4CAE-9DFF-1A1D976F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FECE-6A4C-4DD5-8ECA-1A709225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31A23-1789-429F-AF00-DAF2C6CE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17367-C551-44C3-8C6F-C80042C3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D798-8B93-4C81-BFC3-BACABB59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93BAE-73C3-4497-99D7-3542E264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07FD4-F293-4881-97C6-46EA6C1D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5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2714-EA15-4DE8-BAB5-785014DE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B1383-4841-47E7-81D1-AF7E624B7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D665A-C4DD-4545-AC31-0A81C4F3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310B7-C9F0-4736-8E12-78AF5010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69E33-1E6D-4E1C-BAED-1D271C60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E0D8E-3D65-4DF7-86B3-C3A45806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B3B48-1B13-4E2F-91A8-0BC73DD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AAAAB-A0E3-4217-A39C-9603E75E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D964C-DE76-4A16-9356-AD027DFF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9FF8A-AAC4-4113-B070-B972F6EBD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BF95DA-4F84-4EA0-9E93-0B3BA286C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7966C-C035-4600-ACC3-9BC7F44D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CBD00-A963-459C-BB65-A8BE194C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32A9A5-18FA-42CC-8EDA-7A41BB20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31EF7-7D24-476C-ABBC-7A8AA18B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F7E03-D2D3-484C-A96F-BD5EA352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A32A5-B715-40AB-B997-826BDFF3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048BC-269F-4E40-89E6-4B3676F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5A480B-88B6-4E47-B1AB-4688365F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047C7-D033-4582-BB4E-DA993003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B52464-4296-4190-9A6A-73EC1A2A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31B8A-5C78-4110-8132-7FF5E6C2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8C63A-9B8E-4E29-BAD4-D07EB851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B15FE-4981-4972-BAA0-55D40D7E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945DF-29E9-4594-B818-D5B5B53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C8CD7-947C-48F1-AF96-28D0386D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15C4E-9F53-43B6-99DF-981E69F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EA09-A142-453D-95E7-A8914792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72F70-4825-40ED-88E7-C258AE1C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7020B-E8EE-4F21-B942-ECB42C71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19958-84E0-44E4-8E11-0C91D54F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93190-EF93-48F7-A214-37D90491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9F51D-7979-4026-9F64-8541E1C9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5FCD20-A8EB-44B9-9B85-A96B76E3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B1C43-1140-4573-9BFB-4ABD1C5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8E943-90A5-40C2-AB9D-B91217616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95A6-D420-4F2E-934D-89DFF16A149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64AD1-F339-4649-84FD-FB240A041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C92E2-69DC-43F7-94E1-6ED8DAEF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FB4A-A1C3-4782-838C-0865FDC3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3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9E580-B85E-4397-9502-1A7E98EB75D1}"/>
              </a:ext>
            </a:extLst>
          </p:cNvPr>
          <p:cNvSpPr/>
          <p:nvPr/>
        </p:nvSpPr>
        <p:spPr>
          <a:xfrm>
            <a:off x="1065320" y="213064"/>
            <a:ext cx="1811045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B0EE98-A45A-4D00-AEF5-6D88DD4CD418}"/>
              </a:ext>
            </a:extLst>
          </p:cNvPr>
          <p:cNvSpPr/>
          <p:nvPr/>
        </p:nvSpPr>
        <p:spPr>
          <a:xfrm>
            <a:off x="6615343" y="213064"/>
            <a:ext cx="1811045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435974-D430-4ABB-A8A6-07E69710EEA4}"/>
              </a:ext>
            </a:extLst>
          </p:cNvPr>
          <p:cNvSpPr/>
          <p:nvPr/>
        </p:nvSpPr>
        <p:spPr>
          <a:xfrm>
            <a:off x="10059879" y="213064"/>
            <a:ext cx="1811045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CC3F032-1412-4307-A808-717594376792}"/>
              </a:ext>
            </a:extLst>
          </p:cNvPr>
          <p:cNvCxnSpPr>
            <a:cxnSpLocks/>
          </p:cNvCxnSpPr>
          <p:nvPr/>
        </p:nvCxnSpPr>
        <p:spPr>
          <a:xfrm flipH="1">
            <a:off x="1988596" y="870012"/>
            <a:ext cx="1" cy="516680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A370D56-78B4-4B2A-9D34-695A6491F1B1}"/>
              </a:ext>
            </a:extLst>
          </p:cNvPr>
          <p:cNvCxnSpPr/>
          <p:nvPr/>
        </p:nvCxnSpPr>
        <p:spPr>
          <a:xfrm>
            <a:off x="1988596" y="1287262"/>
            <a:ext cx="61256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37A4936-F0FA-421B-A8F5-2E4CC9ABEFA3}"/>
              </a:ext>
            </a:extLst>
          </p:cNvPr>
          <p:cNvCxnSpPr/>
          <p:nvPr/>
        </p:nvCxnSpPr>
        <p:spPr>
          <a:xfrm rot="10800000" flipV="1">
            <a:off x="1988597" y="1296140"/>
            <a:ext cx="630317" cy="630314"/>
          </a:xfrm>
          <a:prstGeom prst="bentConnector3">
            <a:avLst>
              <a:gd name="adj1" fmla="val 21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22A7513-2E7C-4907-953E-1B7BB556D54C}"/>
              </a:ext>
            </a:extLst>
          </p:cNvPr>
          <p:cNvSpPr txBox="1"/>
          <p:nvPr/>
        </p:nvSpPr>
        <p:spPr>
          <a:xfrm>
            <a:off x="1065320" y="1426631"/>
            <a:ext cx="26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从</a:t>
            </a:r>
            <a:r>
              <a:rPr lang="en-US" altLang="zh-CN" dirty="0">
                <a:solidFill>
                  <a:schemeClr val="accent6"/>
                </a:solidFill>
              </a:rPr>
              <a:t>URL</a:t>
            </a:r>
            <a:r>
              <a:rPr lang="zh-CN" altLang="en-US" dirty="0">
                <a:solidFill>
                  <a:schemeClr val="accent6"/>
                </a:solidFill>
              </a:rPr>
              <a:t>中解析出域名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3E38872-7532-4E6F-ACA9-8031EBDC0EC4}"/>
              </a:ext>
            </a:extLst>
          </p:cNvPr>
          <p:cNvSpPr txBox="1"/>
          <p:nvPr/>
        </p:nvSpPr>
        <p:spPr>
          <a:xfrm>
            <a:off x="1411567" y="320453"/>
            <a:ext cx="14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浏 览 器 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189B290-ECFB-4178-911B-02605C2B4954}"/>
              </a:ext>
            </a:extLst>
          </p:cNvPr>
          <p:cNvSpPr txBox="1"/>
          <p:nvPr/>
        </p:nvSpPr>
        <p:spPr>
          <a:xfrm>
            <a:off x="6961590" y="356872"/>
            <a:ext cx="14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服 务 器 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DC3AE36-CCA4-448E-A4CB-E6873C8A7A5B}"/>
              </a:ext>
            </a:extLst>
          </p:cNvPr>
          <p:cNvSpPr txBox="1"/>
          <p:nvPr/>
        </p:nvSpPr>
        <p:spPr>
          <a:xfrm>
            <a:off x="10468269" y="356872"/>
            <a:ext cx="14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1911E66-8578-4D75-BDD6-CFA574CBBBF8}"/>
              </a:ext>
            </a:extLst>
          </p:cNvPr>
          <p:cNvCxnSpPr>
            <a:cxnSpLocks/>
          </p:cNvCxnSpPr>
          <p:nvPr/>
        </p:nvCxnSpPr>
        <p:spPr>
          <a:xfrm flipH="1">
            <a:off x="7543068" y="870012"/>
            <a:ext cx="2969" cy="531920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BA273DE-226A-433E-9A13-926474E122C9}"/>
              </a:ext>
            </a:extLst>
          </p:cNvPr>
          <p:cNvCxnSpPr/>
          <p:nvPr/>
        </p:nvCxnSpPr>
        <p:spPr>
          <a:xfrm>
            <a:off x="7543068" y="1199964"/>
            <a:ext cx="61256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FC928344-F67E-4BD9-B31D-BF1064E7A374}"/>
              </a:ext>
            </a:extLst>
          </p:cNvPr>
          <p:cNvCxnSpPr/>
          <p:nvPr/>
        </p:nvCxnSpPr>
        <p:spPr>
          <a:xfrm rot="10800000" flipV="1">
            <a:off x="7512717" y="1199964"/>
            <a:ext cx="630317" cy="630314"/>
          </a:xfrm>
          <a:prstGeom prst="bentConnector3">
            <a:avLst>
              <a:gd name="adj1" fmla="val -633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997FB41-5FC7-4E74-83AA-7C65B2DDC829}"/>
              </a:ext>
            </a:extLst>
          </p:cNvPr>
          <p:cNvSpPr txBox="1"/>
          <p:nvPr/>
        </p:nvSpPr>
        <p:spPr>
          <a:xfrm>
            <a:off x="6393411" y="1345251"/>
            <a:ext cx="26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监听</a:t>
            </a:r>
            <a:r>
              <a:rPr lang="en-US" altLang="zh-CN" dirty="0">
                <a:solidFill>
                  <a:schemeClr val="accent6"/>
                </a:solidFill>
              </a:rPr>
              <a:t>80</a:t>
            </a:r>
            <a:r>
              <a:rPr lang="zh-CN" altLang="en-US" dirty="0">
                <a:solidFill>
                  <a:schemeClr val="accent6"/>
                </a:solidFill>
              </a:rPr>
              <a:t>或者</a:t>
            </a:r>
            <a:r>
              <a:rPr lang="en-US" altLang="zh-CN" dirty="0">
                <a:solidFill>
                  <a:schemeClr val="accent6"/>
                </a:solidFill>
              </a:rPr>
              <a:t>443</a:t>
            </a:r>
            <a:r>
              <a:rPr lang="zh-CN" altLang="en-US" dirty="0">
                <a:solidFill>
                  <a:schemeClr val="accent6"/>
                </a:solidFill>
              </a:rPr>
              <a:t>等端口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77B83A4-CD4C-4352-9112-0F1E7E9B0E10}"/>
              </a:ext>
            </a:extLst>
          </p:cNvPr>
          <p:cNvCxnSpPr>
            <a:cxnSpLocks/>
          </p:cNvCxnSpPr>
          <p:nvPr/>
        </p:nvCxnSpPr>
        <p:spPr>
          <a:xfrm>
            <a:off x="1988596" y="2237173"/>
            <a:ext cx="8976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0269820-F0D2-4884-BEB3-B75308E25941}"/>
              </a:ext>
            </a:extLst>
          </p:cNvPr>
          <p:cNvCxnSpPr>
            <a:stCxn id="6" idx="2"/>
          </p:cNvCxnSpPr>
          <p:nvPr/>
        </p:nvCxnSpPr>
        <p:spPr>
          <a:xfrm flipH="1">
            <a:off x="10965401" y="870012"/>
            <a:ext cx="1" cy="558405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D6DF085-3641-46F0-AA89-13EE08C055DA}"/>
              </a:ext>
            </a:extLst>
          </p:cNvPr>
          <p:cNvSpPr txBox="1"/>
          <p:nvPr/>
        </p:nvSpPr>
        <p:spPr>
          <a:xfrm>
            <a:off x="4489152" y="1849060"/>
            <a:ext cx="26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根据域名查询</a:t>
            </a:r>
            <a:r>
              <a:rPr lang="en-US" altLang="zh-CN" dirty="0">
                <a:solidFill>
                  <a:schemeClr val="accent6"/>
                </a:solidFill>
              </a:rPr>
              <a:t>DNS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C2EF94-8187-4950-8E23-A15EB86028C9}"/>
              </a:ext>
            </a:extLst>
          </p:cNvPr>
          <p:cNvCxnSpPr/>
          <p:nvPr/>
        </p:nvCxnSpPr>
        <p:spPr>
          <a:xfrm flipH="1">
            <a:off x="1970842" y="2414726"/>
            <a:ext cx="899455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A338AA1-E083-473E-A2C3-FEE269E2B513}"/>
              </a:ext>
            </a:extLst>
          </p:cNvPr>
          <p:cNvSpPr txBox="1"/>
          <p:nvPr/>
        </p:nvSpPr>
        <p:spPr>
          <a:xfrm>
            <a:off x="4454406" y="2371650"/>
            <a:ext cx="28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获取到域名对应的</a:t>
            </a:r>
            <a:r>
              <a:rPr lang="en-US" altLang="zh-CN" dirty="0">
                <a:solidFill>
                  <a:schemeClr val="accent6"/>
                </a:solidFill>
              </a:rPr>
              <a:t>IP</a:t>
            </a:r>
            <a:r>
              <a:rPr lang="zh-CN" altLang="en-US" dirty="0">
                <a:solidFill>
                  <a:schemeClr val="accent6"/>
                </a:solidFill>
              </a:rPr>
              <a:t>地址</a:t>
            </a: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CB6C8DF-638B-4E91-BA7D-A84254CECFD5}"/>
              </a:ext>
            </a:extLst>
          </p:cNvPr>
          <p:cNvCxnSpPr/>
          <p:nvPr/>
        </p:nvCxnSpPr>
        <p:spPr>
          <a:xfrm>
            <a:off x="1988596" y="3116062"/>
            <a:ext cx="5572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57D9C4C-83D2-4C2C-BBDD-5EDBDC4FDC61}"/>
              </a:ext>
            </a:extLst>
          </p:cNvPr>
          <p:cNvSpPr txBox="1"/>
          <p:nvPr/>
        </p:nvSpPr>
        <p:spPr>
          <a:xfrm>
            <a:off x="3606967" y="2733868"/>
            <a:ext cx="26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三次握手建立</a:t>
            </a:r>
            <a:r>
              <a:rPr lang="en-US" altLang="zh-CN" dirty="0">
                <a:solidFill>
                  <a:schemeClr val="accent6"/>
                </a:solidFill>
              </a:rPr>
              <a:t>TCP</a:t>
            </a:r>
            <a:r>
              <a:rPr lang="zh-CN" altLang="en-US" dirty="0">
                <a:solidFill>
                  <a:schemeClr val="accent6"/>
                </a:solidFill>
              </a:rPr>
              <a:t>连接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0050891-5987-4C35-90BE-4A01B576EBB8}"/>
              </a:ext>
            </a:extLst>
          </p:cNvPr>
          <p:cNvSpPr txBox="1"/>
          <p:nvPr/>
        </p:nvSpPr>
        <p:spPr>
          <a:xfrm>
            <a:off x="3606967" y="3320651"/>
            <a:ext cx="26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完成</a:t>
            </a:r>
            <a:r>
              <a:rPr lang="en-US" altLang="zh-CN" dirty="0">
                <a:solidFill>
                  <a:schemeClr val="accent6"/>
                </a:solidFill>
              </a:rPr>
              <a:t>TLS/SSL</a:t>
            </a:r>
            <a:r>
              <a:rPr lang="zh-CN" altLang="en-US" dirty="0">
                <a:solidFill>
                  <a:schemeClr val="accent6"/>
                </a:solidFill>
              </a:rPr>
              <a:t>握手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4E58019-7A20-45F9-93D4-C90AE56B2D5E}"/>
              </a:ext>
            </a:extLst>
          </p:cNvPr>
          <p:cNvCxnSpPr/>
          <p:nvPr/>
        </p:nvCxnSpPr>
        <p:spPr>
          <a:xfrm flipH="1">
            <a:off x="1970842" y="3231472"/>
            <a:ext cx="5572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B36781E-5FDF-4C33-9274-05A0F6D15906}"/>
              </a:ext>
            </a:extLst>
          </p:cNvPr>
          <p:cNvCxnSpPr/>
          <p:nvPr/>
        </p:nvCxnSpPr>
        <p:spPr>
          <a:xfrm>
            <a:off x="1997474" y="3529614"/>
            <a:ext cx="61256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EE4A8EA9-7C7D-4109-BA16-A39B15043CBF}"/>
              </a:ext>
            </a:extLst>
          </p:cNvPr>
          <p:cNvCxnSpPr/>
          <p:nvPr/>
        </p:nvCxnSpPr>
        <p:spPr>
          <a:xfrm rot="10800000" flipV="1">
            <a:off x="1988595" y="3526941"/>
            <a:ext cx="630317" cy="630314"/>
          </a:xfrm>
          <a:prstGeom prst="bentConnector3">
            <a:avLst>
              <a:gd name="adj1" fmla="val 21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FE3BA70-ACA4-4F22-A3E6-32145B570D3A}"/>
              </a:ext>
            </a:extLst>
          </p:cNvPr>
          <p:cNvSpPr txBox="1"/>
          <p:nvPr/>
        </p:nvSpPr>
        <p:spPr>
          <a:xfrm>
            <a:off x="781075" y="36899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构造</a:t>
            </a:r>
            <a:r>
              <a:rPr lang="en-US" altLang="zh-CN" dirty="0">
                <a:solidFill>
                  <a:schemeClr val="accent6"/>
                </a:solidFill>
              </a:rPr>
              <a:t>http</a:t>
            </a:r>
            <a:r>
              <a:rPr lang="zh-CN" altLang="en-US" dirty="0">
                <a:solidFill>
                  <a:schemeClr val="accent6"/>
                </a:solidFill>
              </a:rPr>
              <a:t>请求，填充上下文到</a:t>
            </a:r>
            <a:r>
              <a:rPr lang="en-US" altLang="zh-CN" dirty="0">
                <a:solidFill>
                  <a:schemeClr val="accent6"/>
                </a:solidFill>
              </a:rPr>
              <a:t>http</a:t>
            </a:r>
            <a:r>
              <a:rPr lang="zh-CN" altLang="en-US" dirty="0">
                <a:solidFill>
                  <a:schemeClr val="accent6"/>
                </a:solidFill>
              </a:rPr>
              <a:t>头部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4351C93-2557-47C8-A05D-2D8B4BE1B7F7}"/>
              </a:ext>
            </a:extLst>
          </p:cNvPr>
          <p:cNvCxnSpPr/>
          <p:nvPr/>
        </p:nvCxnSpPr>
        <p:spPr>
          <a:xfrm>
            <a:off x="1997474" y="4412202"/>
            <a:ext cx="556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EC2DE57-1765-4434-934E-7220C9D3EDC4}"/>
              </a:ext>
            </a:extLst>
          </p:cNvPr>
          <p:cNvSpPr txBox="1"/>
          <p:nvPr/>
        </p:nvSpPr>
        <p:spPr>
          <a:xfrm>
            <a:off x="3542188" y="4065064"/>
            <a:ext cx="168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发起</a:t>
            </a:r>
            <a:r>
              <a:rPr lang="en-US" altLang="zh-CN" dirty="0">
                <a:solidFill>
                  <a:schemeClr val="accent6"/>
                </a:solidFill>
              </a:rPr>
              <a:t>http</a:t>
            </a:r>
            <a:r>
              <a:rPr lang="zh-CN" altLang="en-US" dirty="0">
                <a:solidFill>
                  <a:schemeClr val="accent6"/>
                </a:solidFill>
              </a:rPr>
              <a:t>请求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6FB08DE-961A-4444-9AA2-7B67B45BFFAB}"/>
              </a:ext>
            </a:extLst>
          </p:cNvPr>
          <p:cNvCxnSpPr/>
          <p:nvPr/>
        </p:nvCxnSpPr>
        <p:spPr>
          <a:xfrm flipH="1">
            <a:off x="1988594" y="4554245"/>
            <a:ext cx="557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70F8789-E0F7-4FB0-9FE3-B1AD26176726}"/>
              </a:ext>
            </a:extLst>
          </p:cNvPr>
          <p:cNvSpPr txBox="1"/>
          <p:nvPr/>
        </p:nvSpPr>
        <p:spPr>
          <a:xfrm>
            <a:off x="3568083" y="46145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接受携带</a:t>
            </a:r>
            <a:r>
              <a:rPr lang="en-US" altLang="zh-CN" dirty="0">
                <a:solidFill>
                  <a:schemeClr val="accent6"/>
                </a:solidFill>
              </a:rPr>
              <a:t>http</a:t>
            </a:r>
            <a:r>
              <a:rPr lang="zh-CN" altLang="en-US" dirty="0">
                <a:solidFill>
                  <a:schemeClr val="accent6"/>
                </a:solidFill>
              </a:rPr>
              <a:t>页面的响应包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4475F566-742B-43E6-A487-719036F6DC11}"/>
              </a:ext>
            </a:extLst>
          </p:cNvPr>
          <p:cNvCxnSpPr/>
          <p:nvPr/>
        </p:nvCxnSpPr>
        <p:spPr>
          <a:xfrm>
            <a:off x="2006351" y="4994261"/>
            <a:ext cx="61256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991384DE-896D-4935-BEE3-521218562234}"/>
              </a:ext>
            </a:extLst>
          </p:cNvPr>
          <p:cNvCxnSpPr/>
          <p:nvPr/>
        </p:nvCxnSpPr>
        <p:spPr>
          <a:xfrm rot="10800000" flipV="1">
            <a:off x="1988595" y="5010083"/>
            <a:ext cx="630317" cy="630314"/>
          </a:xfrm>
          <a:prstGeom prst="bentConnector3">
            <a:avLst>
              <a:gd name="adj1" fmla="val 21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88C8D0F-96F7-4E41-8354-3AD586EE1552}"/>
              </a:ext>
            </a:extLst>
          </p:cNvPr>
          <p:cNvSpPr txBox="1"/>
          <p:nvPr/>
        </p:nvSpPr>
        <p:spPr>
          <a:xfrm>
            <a:off x="1204352" y="5294174"/>
            <a:ext cx="600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浏览器引擎解析响应，</a:t>
            </a:r>
            <a:r>
              <a:rPr lang="en-US" altLang="zh-CN" dirty="0">
                <a:solidFill>
                  <a:schemeClr val="accent6"/>
                </a:solidFill>
              </a:rPr>
              <a:t>HTML =&gt; DOM</a:t>
            </a:r>
            <a:r>
              <a:rPr lang="zh-CN" altLang="en-US" dirty="0">
                <a:solidFill>
                  <a:schemeClr val="accent6"/>
                </a:solidFill>
              </a:rPr>
              <a:t>树 </a:t>
            </a:r>
            <a:r>
              <a:rPr lang="en-US" altLang="zh-CN" dirty="0">
                <a:solidFill>
                  <a:schemeClr val="accent6"/>
                </a:solidFill>
              </a:rPr>
              <a:t>=&gt; </a:t>
            </a:r>
            <a:r>
              <a:rPr lang="zh-CN" altLang="en-US" dirty="0">
                <a:solidFill>
                  <a:schemeClr val="accent6"/>
                </a:solidFill>
              </a:rPr>
              <a:t>计算</a:t>
            </a:r>
            <a:r>
              <a:rPr lang="en-US" altLang="zh-CN" dirty="0">
                <a:solidFill>
                  <a:schemeClr val="accent6"/>
                </a:solidFill>
              </a:rPr>
              <a:t>CSS =&gt; 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渲染 </a:t>
            </a:r>
            <a:r>
              <a:rPr lang="en-US" altLang="zh-CN" dirty="0">
                <a:solidFill>
                  <a:schemeClr val="accent6"/>
                </a:solidFill>
              </a:rPr>
              <a:t>=&gt; bitmap 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8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文龙 赵</dc:creator>
  <cp:lastModifiedBy>文龙 赵</cp:lastModifiedBy>
  <cp:revision>3</cp:revision>
  <dcterms:created xsi:type="dcterms:W3CDTF">2021-06-29T05:09:48Z</dcterms:created>
  <dcterms:modified xsi:type="dcterms:W3CDTF">2021-06-29T05:25:25Z</dcterms:modified>
</cp:coreProperties>
</file>