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73152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1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8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1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8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547D-FC36-47F7-B1CB-845EDE2A5F66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85A1-D1E8-4B65-8DD4-C6843653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A54EBAF-B8B2-466F-B7C8-3C51C83F6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0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683112-82F1-4947-9321-A1B978D98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9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A254736-7CF8-4A9F-958D-D65616B15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2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lower&#10;&#10;Description automatically generated">
            <a:extLst>
              <a:ext uri="{FF2B5EF4-FFF2-40B4-BE49-F238E27FC236}">
                <a16:creationId xmlns:a16="http://schemas.microsoft.com/office/drawing/2014/main" id="{4B3A45E0-7983-446F-B9C0-1FED10539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8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475189-89B1-4427-9987-EFB0C038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6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6C7F15-184F-4E6D-9115-191E89423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5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74085D-8C84-45B1-BD20-AE8F797D0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6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44C709-9369-4276-A3E2-2370E740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4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6B5A6F12-CB7F-4D47-9C6F-EE7B7EE6F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8A62AE-1212-4637-890A-57CF161E0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0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DD1BF540-09BB-4C57-8940-EF03DA0F1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4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lower&#10;&#10;Description automatically generated">
            <a:extLst>
              <a:ext uri="{FF2B5EF4-FFF2-40B4-BE49-F238E27FC236}">
                <a16:creationId xmlns:a16="http://schemas.microsoft.com/office/drawing/2014/main" id="{B2EEDFA3-079F-43AF-898F-0E9AD189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92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FCD7E2A-F7BB-4DEE-819A-CF2770F5A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393C72C-99AE-417B-AC79-7F44CFB50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8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A5A485-C072-4F4C-BF70-4DBE0A932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9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632EBA-2D83-4999-A175-5B63D280B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29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7085E8A8-8C7C-4112-A3DB-5DDB04A3E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644CCF-4645-4DB0-814E-FAA32EE7D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0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8F0BB9-EA1A-498D-83F9-FB335719A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5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87C2E6-264B-4F6A-954E-E4EBFC48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1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2D5FBB-51B0-4BAF-B38A-E08183E6B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6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196044-478B-4E26-AFBF-F647B9678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02A76B-DDF0-494C-B61A-A42AFD29E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6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0EE9B1-AF25-4476-83AD-0002276D4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A4E397DC-3A66-4BC8-AEBD-1C4703B1E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2C97E5-59BC-42C3-9F36-AB78C876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4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AE4F0A-F468-4585-B05E-14ED9B465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C57BD60-6A71-45FF-83EC-FEB08C4D7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9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FF7FB3-E77E-4809-AEE1-846B2B2DC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9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6EE1B95B-0ACD-45EE-BA34-360563E2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42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256C85-047D-4BC5-AD6C-F209273A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24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1AAFCB0A-2B5A-44BC-B8B9-05997F28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3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E74A11-2434-4286-B531-4D3E34B1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E0D9DF-BBD5-4D68-BB37-8BC9F6E6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8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C5CC34-FD47-4068-AF88-DC94BFE96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3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3D3618-D4C0-40F4-88E5-E0D0E72AF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9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DC0D75-D2E0-4202-A536-D128CE6A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6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66D159-30C8-486D-B725-2B295636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684E0605-0508-4FB3-A810-4F749F617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aleyan</dc:creator>
  <cp:lastModifiedBy>alex aleyan</cp:lastModifiedBy>
  <cp:revision>2</cp:revision>
  <dcterms:created xsi:type="dcterms:W3CDTF">2020-07-03T16:13:24Z</dcterms:created>
  <dcterms:modified xsi:type="dcterms:W3CDTF">2020-07-03T16:20:36Z</dcterms:modified>
</cp:coreProperties>
</file>