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D2B99C-DA71-45E8-BFFC-D48226B6E1A8}">
  <a:tblStyle styleId="{3FD2B99C-DA71-45E8-BFFC-D48226B6E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15800eb9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15800eb9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15800eb9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15800eb9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15800eb9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15800eb9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15800eb9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15800eb9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15800eb92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15800eb9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15800eb9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15800eb9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15800eb92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15800eb9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15800eb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15800eb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15800eb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15800eb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15800eb9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215800eb9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15800eb9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15800eb9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15800eb9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15800eb9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15800eb9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15800eb9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15800eb9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15800eb9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15800eb9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15800eb9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10" Type="http://schemas.openxmlformats.org/officeDocument/2006/relationships/image" Target="../media/image12.jpg"/><Relationship Id="rId9" Type="http://schemas.openxmlformats.org/officeDocument/2006/relationships/image" Target="../media/image11.jpg"/><Relationship Id="rId5" Type="http://schemas.openxmlformats.org/officeDocument/2006/relationships/image" Target="../media/image10.jpg"/><Relationship Id="rId6" Type="http://schemas.openxmlformats.org/officeDocument/2006/relationships/image" Target="../media/image14.jpg"/><Relationship Id="rId7" Type="http://schemas.openxmlformats.org/officeDocument/2006/relationships/image" Target="../media/image15.jpg"/><Relationship Id="rId8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Discord SET Bot</a:t>
            </a:r>
            <a:br>
              <a:rPr lang="en"/>
            </a:br>
            <a:r>
              <a:rPr lang="en" sz="3900"/>
              <a:t>Midterm Project Report</a:t>
            </a:r>
            <a:endParaRPr sz="3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Algazi</a:t>
            </a:r>
            <a:br>
              <a:rPr lang="en"/>
            </a:br>
            <a:r>
              <a:rPr lang="en"/>
              <a:t>asa10@hood.edu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4/4/22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Work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152475"/>
            <a:ext cx="8520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Besides the database, all functionalities are</a:t>
            </a:r>
            <a:r>
              <a:rPr lang="en"/>
              <a:t> implemented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 loop achieved through recursion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Cards encoded using four digits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 composited using images.js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Six reaction collectors, one for each row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Boards checked using optimum pair check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 not yet hosted, but we have a Unix service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file has 1000+ lines of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is living up to our initial expectations</a:t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6393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36" y="0"/>
            <a:ext cx="628313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537" y="1705975"/>
            <a:ext cx="2860875" cy="21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</a:t>
            </a:r>
            <a:endParaRPr/>
          </a:p>
        </p:txBody>
      </p:sp>
      <p:graphicFrame>
        <p:nvGraphicFramePr>
          <p:cNvPr id="167" name="Google Shape;167;p24"/>
          <p:cNvGraphicFramePr/>
          <p:nvPr/>
        </p:nvGraphicFramePr>
        <p:xfrm>
          <a:off x="311700" y="113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{3FD2B99C-DA71-45E8-BFFC-D48226B6E1A8}</a:tableStyleId>
              </a:tblPr>
              <a:tblGrid>
                <a:gridCol w="2800000"/>
                <a:gridCol w="2800000"/>
                <a:gridCol w="2800000"/>
              </a:tblGrid>
              <a:tr h="12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Team Member Name</a:t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Responsibilities/</a:t>
                      </a:r>
                      <a:br>
                        <a:rPr b="1" lang="en" sz="1800"/>
                      </a:br>
                      <a:r>
                        <a:rPr b="1" lang="en" sz="1800"/>
                        <a:t>Accomplishments</a:t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Hours Spent</a:t>
                      </a:r>
                      <a:endParaRPr b="1" sz="1800"/>
                    </a:p>
                  </a:txBody>
                  <a:tcPr marT="91425" marB="91425" marR="91425" marL="91425" anchor="ctr"/>
                </a:tc>
              </a:tr>
              <a:tr h="12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Alex Algazi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Game loop structure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encoding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 generation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Game data storage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Unix service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25</a:t>
                      </a:r>
                      <a:endParaRPr sz="3600"/>
                    </a:p>
                  </a:txBody>
                  <a:tcPr marT="91425" marB="91425" marR="91425" marL="91425" anchor="ctr"/>
                </a:tc>
              </a:tr>
              <a:tr h="12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Diana Teka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Board set-checker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 scores display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Help command “/howtoplay”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 structure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18</a:t>
                      </a:r>
                      <a:endParaRPr sz="3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 cont.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5206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Communicated using Discord and 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clockify for timekeeping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Jira to track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Discord is a good platform for communication!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wish we could have used the in-class time more effectively (more detail in next slide)</a:t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152475"/>
            <a:ext cx="85206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environment only allows one user, allocate other tasks to other team members. Taking turns does not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needed more time to consider our overall structure. In retrospect, due to our inexperience with the platform, this could not have been easily avoided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inserts and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Hood pluto server hosting</a:t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2174100"/>
            <a:ext cx="85206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In loving memory of Diana Teka</a:t>
            </a:r>
            <a:endParaRPr sz="3520"/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Discord?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VoIP/instant messaging platform (2015)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Communities: guilds, or “servers”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 API for bots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Bots range from call-and-response text messaging to music streaming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popular among video game enthusiasts, now general 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Bots introduced with official API (2016)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Notable examples of game bots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Pokétwo - emulates the experience of playing a Pokémon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EPIC RPG - a bot which has dungeons and an in-game economy, as well as PVP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Gamebot - collection of games, including Chess, Connect 4, and Cards Against Humanity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no one has ever attempted to make a bot for the SET card game…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SET?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2201" y="1152474"/>
            <a:ext cx="59355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attern-recognition card game, invented in 1974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attributes: number, shading, color, and shape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possibilities for each attribute: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Number:	One, Two, Three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Shading:	Solid, Striped, Open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Color:	Red, Green, Blue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Shape:	Oval, Squiggle, Diamond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81 cards in the deck, one for each combination (3</a:t>
            </a:r>
            <a:r>
              <a:rPr baseline="30000" lang="en"/>
              <a:t>4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is a group of three cards where each attribute</a:t>
            </a:r>
            <a:br>
              <a:rPr lang="en"/>
            </a:br>
            <a:r>
              <a:rPr lang="en"/>
              <a:t>is </a:t>
            </a:r>
            <a:r>
              <a:rPr b="1" lang="en"/>
              <a:t>either</a:t>
            </a:r>
            <a:r>
              <a:rPr lang="en"/>
              <a:t> the same for all three cards </a:t>
            </a:r>
            <a:r>
              <a:rPr b="1" lang="en"/>
              <a:t>OR</a:t>
            </a:r>
            <a:r>
              <a:rPr lang="en"/>
              <a:t> different</a:t>
            </a:r>
            <a:br>
              <a:rPr lang="en"/>
            </a:br>
            <a:r>
              <a:rPr lang="en"/>
              <a:t>for all three cards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compete to find sets on the board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225" y="35613"/>
            <a:ext cx="2254350" cy="169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1242" y="1726385"/>
            <a:ext cx="2254334" cy="16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1225" y="3417135"/>
            <a:ext cx="2254350" cy="169076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6421225" y="35625"/>
            <a:ext cx="2182500" cy="1690800"/>
          </a:xfrm>
          <a:prstGeom prst="rect">
            <a:avLst/>
          </a:prstGeom>
          <a:solidFill>
            <a:srgbClr val="EEEEEE">
              <a:alpha val="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421225" y="1726826"/>
            <a:ext cx="2182500" cy="1690800"/>
          </a:xfrm>
          <a:prstGeom prst="rect">
            <a:avLst/>
          </a:prstGeom>
          <a:solidFill>
            <a:srgbClr val="EEEEEE">
              <a:alpha val="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421225" y="3418028"/>
            <a:ext cx="2182500" cy="1690800"/>
          </a:xfrm>
          <a:prstGeom prst="rect">
            <a:avLst/>
          </a:prstGeom>
          <a:solidFill>
            <a:srgbClr val="EEEEEE">
              <a:alpha val="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6"/>
          <p:cNvGrpSpPr/>
          <p:nvPr/>
        </p:nvGrpSpPr>
        <p:grpSpPr>
          <a:xfrm>
            <a:off x="388041" y="708074"/>
            <a:ext cx="3885411" cy="3727344"/>
            <a:chOff x="1975876" y="81225"/>
            <a:chExt cx="5192317" cy="4981082"/>
          </a:xfrm>
        </p:grpSpPr>
        <p:pic>
          <p:nvPicPr>
            <p:cNvPr id="82" name="Google Shape;8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15897" y="89954"/>
              <a:ext cx="5134855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5920" y="1327309"/>
              <a:ext cx="5134814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15897" y="2564664"/>
              <a:ext cx="5134862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5923" y="3802019"/>
              <a:ext cx="5134862" cy="12513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6" name="Google Shape;86;p16"/>
            <p:cNvCxnSpPr/>
            <p:nvPr/>
          </p:nvCxnSpPr>
          <p:spPr>
            <a:xfrm>
              <a:off x="1998567" y="1341752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6"/>
            <p:cNvCxnSpPr/>
            <p:nvPr/>
          </p:nvCxnSpPr>
          <p:spPr>
            <a:xfrm>
              <a:off x="1998593" y="2571666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6"/>
            <p:cNvCxnSpPr/>
            <p:nvPr/>
          </p:nvCxnSpPr>
          <p:spPr>
            <a:xfrm>
              <a:off x="1998567" y="81407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6"/>
            <p:cNvCxnSpPr/>
            <p:nvPr/>
          </p:nvCxnSpPr>
          <p:spPr>
            <a:xfrm>
              <a:off x="1998554" y="3802019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6"/>
            <p:cNvCxnSpPr/>
            <p:nvPr/>
          </p:nvCxnSpPr>
          <p:spPr>
            <a:xfrm>
              <a:off x="1998541" y="5053378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6"/>
            <p:cNvCxnSpPr/>
            <p:nvPr/>
          </p:nvCxnSpPr>
          <p:spPr>
            <a:xfrm>
              <a:off x="1975876" y="81407"/>
              <a:ext cx="0" cy="498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6"/>
            <p:cNvCxnSpPr/>
            <p:nvPr/>
          </p:nvCxnSpPr>
          <p:spPr>
            <a:xfrm>
              <a:off x="7165890" y="81225"/>
              <a:ext cx="0" cy="498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3" name="Google Shape;93;p16"/>
          <p:cNvSpPr/>
          <p:nvPr/>
        </p:nvSpPr>
        <p:spPr>
          <a:xfrm>
            <a:off x="420477" y="3519013"/>
            <a:ext cx="1241100" cy="874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20477" y="2598249"/>
            <a:ext cx="1241100" cy="874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005725" y="1673386"/>
            <a:ext cx="1241100" cy="874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" name="Google Shape;97;p16"/>
          <p:cNvGrpSpPr/>
          <p:nvPr/>
        </p:nvGrpSpPr>
        <p:grpSpPr>
          <a:xfrm>
            <a:off x="4875206" y="710327"/>
            <a:ext cx="3880738" cy="3722861"/>
            <a:chOff x="1975876" y="81225"/>
            <a:chExt cx="5192317" cy="4981082"/>
          </a:xfrm>
        </p:grpSpPr>
        <p:pic>
          <p:nvPicPr>
            <p:cNvPr id="98" name="Google Shape;98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15897" y="89954"/>
              <a:ext cx="5134855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15920" y="1327309"/>
              <a:ext cx="5134814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015897" y="2564664"/>
              <a:ext cx="5134862" cy="123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15923" y="3802019"/>
              <a:ext cx="5134862" cy="12513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2" name="Google Shape;102;p16"/>
            <p:cNvCxnSpPr/>
            <p:nvPr/>
          </p:nvCxnSpPr>
          <p:spPr>
            <a:xfrm>
              <a:off x="1998567" y="1341752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16"/>
            <p:cNvCxnSpPr/>
            <p:nvPr/>
          </p:nvCxnSpPr>
          <p:spPr>
            <a:xfrm>
              <a:off x="1998593" y="2571666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16"/>
            <p:cNvCxnSpPr/>
            <p:nvPr/>
          </p:nvCxnSpPr>
          <p:spPr>
            <a:xfrm>
              <a:off x="1998567" y="81407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16"/>
            <p:cNvCxnSpPr/>
            <p:nvPr/>
          </p:nvCxnSpPr>
          <p:spPr>
            <a:xfrm>
              <a:off x="1998554" y="3802019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16"/>
            <p:cNvCxnSpPr/>
            <p:nvPr/>
          </p:nvCxnSpPr>
          <p:spPr>
            <a:xfrm>
              <a:off x="1998541" y="5053378"/>
              <a:ext cx="51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16"/>
            <p:cNvCxnSpPr/>
            <p:nvPr/>
          </p:nvCxnSpPr>
          <p:spPr>
            <a:xfrm>
              <a:off x="1975876" y="81407"/>
              <a:ext cx="0" cy="498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16"/>
            <p:cNvCxnSpPr/>
            <p:nvPr/>
          </p:nvCxnSpPr>
          <p:spPr>
            <a:xfrm>
              <a:off x="7165890" y="81225"/>
              <a:ext cx="0" cy="498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" name="Google Shape;109;p16"/>
          <p:cNvSpPr/>
          <p:nvPr/>
        </p:nvSpPr>
        <p:spPr>
          <a:xfrm>
            <a:off x="7491584" y="3517309"/>
            <a:ext cx="1239600" cy="873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491584" y="2595867"/>
            <a:ext cx="1239600" cy="873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491584" y="1674425"/>
            <a:ext cx="1239600" cy="873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152475"/>
            <a:ext cx="469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board visible to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Recognize sets using arithmetic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boards for sets, add 3 if no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inputs using Discord emojis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Regenerate the board after set is found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Show user scores in a leaderboard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Track relevant statistics in each guild</a:t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775" y="160450"/>
            <a:ext cx="3588300" cy="482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Plan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game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 the cards mathematically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Stitch images of the cards together into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reaction collectors to record user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the board for sets efficiently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game data in a JSON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game data to a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the bot on Hood’s “pluto” server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771475"/>
            <a:ext cx="8520600" cy="4219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JavaScript, for the game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Node.js, a server-side runtime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Discord.js, a Node framework for the Discord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SQLite, to store game data in a discrete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pluto@hood.edu, as a host for the bot and all its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Required Functionality/Features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“/newgame” command starts game, generating a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select cards; when set is found, replace used cards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continues until deck is empty or game is cancelled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Scores displayed, and saved to DB</a:t>
            </a:r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38" y="1017725"/>
            <a:ext cx="7334717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type="title"/>
          </p:nvPr>
        </p:nvSpPr>
        <p:spPr>
          <a:xfrm>
            <a:off x="3010800" y="1999050"/>
            <a:ext cx="312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Structure</a:t>
            </a:r>
            <a:endParaRPr b="1"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