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6E10-BD19-EF4A-A835-BE93CE965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r>
              <a:rPr lang="en-GB" b="1" dirty="0"/>
              <a:t>Credit EDA Case Study</a:t>
            </a:r>
            <a:br>
              <a:rPr lang="en-GB" b="1" dirty="0"/>
            </a:br>
            <a:br>
              <a:rPr lang="en-GB" b="1" dirty="0"/>
            </a:b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6680D-E189-8C47-863C-B4DA25F2E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Submitted By: </a:t>
            </a:r>
          </a:p>
          <a:p>
            <a:r>
              <a:rPr lang="en-GB" b="1" dirty="0"/>
              <a:t>Alex </a:t>
            </a:r>
            <a:r>
              <a:rPr lang="en-GB" b="1" dirty="0" err="1"/>
              <a:t>Anthraper</a:t>
            </a:r>
            <a:r>
              <a:rPr lang="en-GB" b="1" dirty="0"/>
              <a:t> &amp; Amit </a:t>
            </a:r>
            <a:r>
              <a:rPr lang="en-GB" b="1" dirty="0" err="1"/>
              <a:t>Haldar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5251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B66E-004E-4145-B1A6-E3790215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7423"/>
            <a:ext cx="7729728" cy="664083"/>
          </a:xfrm>
        </p:spPr>
        <p:txBody>
          <a:bodyPr>
            <a:normAutofit fontScale="90000"/>
          </a:bodyPr>
          <a:lstStyle/>
          <a:p>
            <a:r>
              <a:rPr lang="en-AE" dirty="0"/>
              <a:t>categorical variables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220BFBB-7ACE-B04E-B32F-2E9F94685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761" y="1453572"/>
            <a:ext cx="4152529" cy="31019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8F13EB-FACB-1846-860D-88625E3026E4}"/>
              </a:ext>
            </a:extLst>
          </p:cNvPr>
          <p:cNvSpPr txBox="1">
            <a:spLocks/>
          </p:cNvSpPr>
          <p:nvPr/>
        </p:nvSpPr>
        <p:spPr>
          <a:xfrm>
            <a:off x="790761" y="4739697"/>
            <a:ext cx="4152529" cy="2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E" dirty="0"/>
              <a:t>Income distribution among income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59631-AEA5-1D46-9C18-F50CA74A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710" y="1453571"/>
            <a:ext cx="4152529" cy="31019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03DDF9-F290-DF44-A09F-B3BFC08FD642}"/>
              </a:ext>
            </a:extLst>
          </p:cNvPr>
          <p:cNvSpPr txBox="1">
            <a:spLocks/>
          </p:cNvSpPr>
          <p:nvPr/>
        </p:nvSpPr>
        <p:spPr>
          <a:xfrm>
            <a:off x="7248710" y="4679877"/>
            <a:ext cx="4152529" cy="2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E" dirty="0"/>
              <a:t>Income distribution among genders</a:t>
            </a:r>
          </a:p>
        </p:txBody>
      </p:sp>
    </p:spTree>
    <p:extLst>
      <p:ext uri="{BB962C8B-B14F-4D97-AF65-F5344CB8AC3E}">
        <p14:creationId xmlns:p14="http://schemas.microsoft.com/office/powerpoint/2010/main" val="414589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B66E-004E-4145-B1A6-E3790215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7423"/>
            <a:ext cx="7729728" cy="664083"/>
          </a:xfrm>
        </p:spPr>
        <p:txBody>
          <a:bodyPr>
            <a:normAutofit fontScale="90000"/>
          </a:bodyPr>
          <a:lstStyle/>
          <a:p>
            <a:r>
              <a:rPr lang="en-AE" dirty="0"/>
              <a:t>categorical variables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8F13EB-FACB-1846-860D-88625E3026E4}"/>
              </a:ext>
            </a:extLst>
          </p:cNvPr>
          <p:cNvSpPr txBox="1">
            <a:spLocks/>
          </p:cNvSpPr>
          <p:nvPr/>
        </p:nvSpPr>
        <p:spPr>
          <a:xfrm>
            <a:off x="790761" y="4739697"/>
            <a:ext cx="4152529" cy="2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E" dirty="0"/>
              <a:t>Credit distribution among income types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03DDF9-F290-DF44-A09F-B3BFC08FD642}"/>
              </a:ext>
            </a:extLst>
          </p:cNvPr>
          <p:cNvSpPr txBox="1">
            <a:spLocks/>
          </p:cNvSpPr>
          <p:nvPr/>
        </p:nvSpPr>
        <p:spPr>
          <a:xfrm>
            <a:off x="7248710" y="4679877"/>
            <a:ext cx="4152529" cy="2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E" dirty="0"/>
              <a:t>Annuity distribution among income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8627C-D151-C341-9452-C54A7136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60" y="1453570"/>
            <a:ext cx="4152529" cy="310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6AB83-FAB4-4B48-BC43-13EE4E95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710" y="1453570"/>
            <a:ext cx="415252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8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DD36-C3AF-0D40-90BC-6AEA69CB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Objectives: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44CF-2553-2845-A1F6-E5377E32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Analysing the patterns in the consumer and loan application data using EDA for ensuring, whether or not, the applicants are capable of repaying the loans and are not rejected</a:t>
            </a:r>
          </a:p>
          <a:p>
            <a:r>
              <a:rPr lang="en-GB" dirty="0"/>
              <a:t>To identify patterns indicating difficulties in paying instalments because of: - Denying the loan, reducing the amount of loan, lending (to risky applicants) at a higher interest rate - In other words, the company wants to identify and understand the driving factors (variables) an indicators for possible loan defaults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7993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CDC-62A9-1749-9DBE-B7B3C1F8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Data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5AD7A-C530-A345-80DE-7EB9C6C3D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8535" y="2638425"/>
            <a:ext cx="4754930" cy="31019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60882C-9C97-7E46-9031-39C261411E0F}"/>
              </a:ext>
            </a:extLst>
          </p:cNvPr>
          <p:cNvSpPr txBox="1">
            <a:spLocks/>
          </p:cNvSpPr>
          <p:nvPr/>
        </p:nvSpPr>
        <p:spPr>
          <a:xfrm>
            <a:off x="2231136" y="5904357"/>
            <a:ext cx="7915465" cy="64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plot shows a clear imbalance between the values of the target variable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8573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865C-EEA6-EA44-90F9-A286BA42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99" y="523613"/>
            <a:ext cx="3814763" cy="1188720"/>
          </a:xfrm>
        </p:spPr>
        <p:txBody>
          <a:bodyPr/>
          <a:lstStyle/>
          <a:p>
            <a:r>
              <a:rPr lang="en-AE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770C-BA0B-A743-9C30-4F63681D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98" y="2638044"/>
            <a:ext cx="3814763" cy="3101983"/>
          </a:xfrm>
        </p:spPr>
        <p:txBody>
          <a:bodyPr/>
          <a:lstStyle/>
          <a:p>
            <a:r>
              <a:rPr lang="en-AE" dirty="0"/>
              <a:t>Correlation plot between selected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BF714-223A-5E4A-AE3F-554B0A48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44463"/>
            <a:ext cx="75692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6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2BB-4B28-B545-8303-C4E180C2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AE" dirty="0"/>
              <a:t>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02956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B66E-004E-4145-B1A6-E3790215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7423"/>
            <a:ext cx="7729728" cy="664083"/>
          </a:xfrm>
        </p:spPr>
        <p:txBody>
          <a:bodyPr>
            <a:normAutofit fontScale="90000"/>
          </a:bodyPr>
          <a:lstStyle/>
          <a:p>
            <a:r>
              <a:rPr lang="en-AE" dirty="0"/>
              <a:t>Numerical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A0286-7422-3E43-B000-18663589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55379"/>
            <a:ext cx="3967163" cy="2551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1383C-53DA-AC4E-A453-AD14740F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14" y="1355378"/>
            <a:ext cx="3967162" cy="2551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406412-F208-4D4F-B9AE-F72473CB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813" y="4102043"/>
            <a:ext cx="3967161" cy="2551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55245-CA74-774D-8C7A-D4A63ECEF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6" y="4102042"/>
            <a:ext cx="3967162" cy="25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B66E-004E-4145-B1A6-E3790215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7423"/>
            <a:ext cx="7729728" cy="664083"/>
          </a:xfrm>
        </p:spPr>
        <p:txBody>
          <a:bodyPr>
            <a:normAutofit fontScale="90000"/>
          </a:bodyPr>
          <a:lstStyle/>
          <a:p>
            <a:r>
              <a:rPr lang="en-AE" dirty="0"/>
              <a:t>categorical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0037C-0D6F-3B4B-9A00-49C6AF685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55379"/>
            <a:ext cx="3967162" cy="2551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CC85EE-7F01-4A4C-8EEE-483C8DED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14" y="1355379"/>
            <a:ext cx="3967162" cy="2551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D02D8-BF0C-A74F-8CCD-9BBEC5AA9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4098579"/>
            <a:ext cx="3944938" cy="2551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A0D1B-378C-3744-8CF6-BE765569B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039" y="4101333"/>
            <a:ext cx="3944936" cy="25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B66E-004E-4145-B1A6-E3790215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7423"/>
            <a:ext cx="7729728" cy="664083"/>
          </a:xfrm>
        </p:spPr>
        <p:txBody>
          <a:bodyPr>
            <a:normAutofit fontScale="90000"/>
          </a:bodyPr>
          <a:lstStyle/>
          <a:p>
            <a:r>
              <a:rPr lang="en-AE" dirty="0"/>
              <a:t>categorical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D5359-77E0-B74C-91DB-8F6CCE5C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420570"/>
            <a:ext cx="3204122" cy="2665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C8BDA1-7787-9643-87B3-67BDC811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46" y="1420571"/>
            <a:ext cx="3231718" cy="266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900F3-AE32-8D42-99BA-7EFE16E36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0" y="4313238"/>
            <a:ext cx="4222408" cy="2316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E8A27-2EDA-AB4B-BEF6-88AD87420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744" y="4313238"/>
            <a:ext cx="4222408" cy="2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8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2BB-4B28-B545-8303-C4E180C2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bivariate</a:t>
            </a:r>
            <a:r>
              <a:rPr lang="en-A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5832521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88</TotalTime>
  <Words>162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  Credit EDA Case Study  </vt:lpstr>
      <vt:lpstr>Business Objectives:</vt:lpstr>
      <vt:lpstr>Data imbalance</vt:lpstr>
      <vt:lpstr>correlation</vt:lpstr>
      <vt:lpstr>Univariate analysis</vt:lpstr>
      <vt:lpstr>Numerical variables</vt:lpstr>
      <vt:lpstr>categorical variables</vt:lpstr>
      <vt:lpstr>categorical variables</vt:lpstr>
      <vt:lpstr>bivariate analysis</vt:lpstr>
      <vt:lpstr>categorical variables</vt:lpstr>
      <vt:lpstr>categorical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Credit EDA Case Study  </dc:title>
  <dc:creator>System Administrator</dc:creator>
  <cp:lastModifiedBy>System Administrator</cp:lastModifiedBy>
  <cp:revision>8</cp:revision>
  <dcterms:created xsi:type="dcterms:W3CDTF">2020-09-21T16:59:40Z</dcterms:created>
  <dcterms:modified xsi:type="dcterms:W3CDTF">2020-09-21T18:28:39Z</dcterms:modified>
</cp:coreProperties>
</file>