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70" r:id="rId10"/>
    <p:sldId id="271" r:id="rId11"/>
    <p:sldId id="268"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1375776" y="2967335"/>
            <a:ext cx="6392456" cy="1754326"/>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Tasteaz</a:t>
            </a:r>
            <a:r>
              <a:rPr lang="ro-RO"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ă cuvintele</a:t>
            </a:r>
          </a:p>
          <a:p>
            <a:pPr algn="ct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907637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7319591" cy="4829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987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607" y="1600200"/>
            <a:ext cx="8194785" cy="4525963"/>
          </a:xfrm>
        </p:spPr>
      </p:pic>
    </p:spTree>
    <p:extLst>
      <p:ext uri="{BB962C8B-B14F-4D97-AF65-F5344CB8AC3E}">
        <p14:creationId xmlns:p14="http://schemas.microsoft.com/office/powerpoint/2010/main" val="3207329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Scor</a:t>
            </a:r>
            <a:endParaRPr lang="en-US" dirty="0"/>
          </a:p>
        </p:txBody>
      </p:sp>
      <p:sp>
        <p:nvSpPr>
          <p:cNvPr id="3" name="Content Placeholder 2"/>
          <p:cNvSpPr>
            <a:spLocks noGrp="1"/>
          </p:cNvSpPr>
          <p:nvPr>
            <p:ph idx="1"/>
          </p:nvPr>
        </p:nvSpPr>
        <p:spPr/>
        <p:txBody>
          <a:bodyPr/>
          <a:lstStyle/>
          <a:p>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Jocul oferă posibilitatea vizualizării celor mai mari scoruri prin intermediul meniului.</a:t>
            </a:r>
          </a:p>
          <a:p>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Scorurile sunt stocate într-o tabelă, împreună cu username-ul și nivelul atins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771766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688" y="1600200"/>
            <a:ext cx="8150623" cy="4525963"/>
          </a:xfrm>
        </p:spPr>
      </p:pic>
    </p:spTree>
    <p:extLst>
      <p:ext uri="{BB962C8B-B14F-4D97-AF65-F5344CB8AC3E}">
        <p14:creationId xmlns:p14="http://schemas.microsoft.com/office/powerpoint/2010/main" val="3904841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211662" y="2967335"/>
            <a:ext cx="6720687" cy="923330"/>
          </a:xfrm>
          <a:prstGeom prst="rect">
            <a:avLst/>
          </a:prstGeom>
          <a:noFill/>
        </p:spPr>
        <p:txBody>
          <a:bodyPr wrap="none" lIns="91440" tIns="45720" rIns="91440" bIns="45720">
            <a:spAutoFit/>
          </a:bodyPr>
          <a:lstStyle/>
          <a:p>
            <a:pPr algn="ctr"/>
            <a:r>
              <a:rPr lang="ro-RO"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Let’s see how it works!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2123633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Echipă</a:t>
            </a:r>
          </a:p>
          <a:p>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Introducere</a:t>
            </a:r>
          </a:p>
          <a:p>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Descriere </a:t>
            </a:r>
          </a:p>
          <a:p>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Arhitectură</a:t>
            </a:r>
          </a:p>
          <a:p>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Scor</a:t>
            </a:r>
          </a:p>
          <a:p>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Demo</a:t>
            </a:r>
          </a:p>
          <a:p>
            <a:endParaRPr lang="en-US" dirty="0"/>
          </a:p>
        </p:txBody>
      </p:sp>
      <p:sp>
        <p:nvSpPr>
          <p:cNvPr id="4" name="Rectangle 3"/>
          <p:cNvSpPr/>
          <p:nvPr/>
        </p:nvSpPr>
        <p:spPr>
          <a:xfrm>
            <a:off x="3408218" y="381000"/>
            <a:ext cx="2359940" cy="923330"/>
          </a:xfrm>
          <a:prstGeom prst="rect">
            <a:avLst/>
          </a:prstGeom>
          <a:noFill/>
        </p:spPr>
        <p:txBody>
          <a:bodyPr wrap="none" lIns="91440" tIns="45720" rIns="91440" bIns="45720">
            <a:spAutoFit/>
          </a:bodyPr>
          <a:lstStyle/>
          <a:p>
            <a:pPr algn="ctr"/>
            <a:r>
              <a:rPr lang="ro-RO"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Cuprins</a:t>
            </a:r>
          </a:p>
        </p:txBody>
      </p:sp>
    </p:spTree>
    <p:extLst>
      <p:ext uri="{BB962C8B-B14F-4D97-AF65-F5344CB8AC3E}">
        <p14:creationId xmlns:p14="http://schemas.microsoft.com/office/powerpoint/2010/main" val="4096543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Atanasiu</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Alexandru</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-Maria</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Project Manager, Unity Developer</a:t>
            </a:r>
          </a:p>
          <a:p>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Sirbu</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Lavinia</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Backend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Java Developer</a:t>
            </a:r>
          </a:p>
          <a:p>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Murgan</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Ioana</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-Maria</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Backend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Java Developer</a:t>
            </a:r>
          </a:p>
          <a:p>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Gogoanta</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Mihaela</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-Alexandra</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SQL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Data Engineer</a:t>
            </a:r>
          </a:p>
          <a:p>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Zavate</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Razvan</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Quality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Analysis Engineer</a:t>
            </a:r>
          </a:p>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Andrei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Stanca</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Unity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Developer</a:t>
            </a:r>
          </a:p>
          <a:p>
            <a:endParaRPr lang="en-US" dirty="0"/>
          </a:p>
        </p:txBody>
      </p:sp>
      <p:sp>
        <p:nvSpPr>
          <p:cNvPr id="4" name="Rectangle 3"/>
          <p:cNvSpPr/>
          <p:nvPr/>
        </p:nvSpPr>
        <p:spPr>
          <a:xfrm>
            <a:off x="3542133" y="381000"/>
            <a:ext cx="2059731" cy="923330"/>
          </a:xfrm>
          <a:prstGeom prst="rect">
            <a:avLst/>
          </a:prstGeom>
          <a:noFill/>
        </p:spPr>
        <p:txBody>
          <a:bodyPr wrap="none" lIns="91440" tIns="45720" rIns="91440" bIns="45720">
            <a:spAutoFit/>
          </a:bodyPr>
          <a:lstStyle/>
          <a:p>
            <a:pPr algn="ctr"/>
            <a:r>
              <a:rPr lang="ro-RO"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Echipa</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692819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Introducere</a:t>
            </a:r>
            <a:endPar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Content Placeholder 2"/>
          <p:cNvSpPr>
            <a:spLocks noGrp="1"/>
          </p:cNvSpPr>
          <p:nvPr>
            <p:ph idx="1"/>
          </p:nvPr>
        </p:nvSpPr>
        <p:spPr/>
        <p:txBody>
          <a:bodyPr/>
          <a:lstStyle/>
          <a:p>
            <a:r>
              <a:rPr lang="ro-RO"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Joc single-player</a:t>
            </a:r>
          </a:p>
          <a:p>
            <a:r>
              <a:rPr lang="ro-RO"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Implică dactilografiere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048000"/>
            <a:ext cx="6553200" cy="3186411"/>
          </a:xfrm>
          <a:prstGeom prst="rect">
            <a:avLst/>
          </a:prstGeom>
        </p:spPr>
      </p:pic>
    </p:spTree>
    <p:extLst>
      <p:ext uri="{BB962C8B-B14F-4D97-AF65-F5344CB8AC3E}">
        <p14:creationId xmlns:p14="http://schemas.microsoft.com/office/powerpoint/2010/main" val="4173940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ro-RO"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Scopul jocului este să scrieți fiecare cuvânt sau frază de pe norișorul cel mai apropiat de ren, cât mai repede. Pe măsură ce veți scrie litere din cuvânt, acestea vor dispărea de pe ecran.</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Pentru fiecare cuvânt ratat, pierdeți o viață. Jocul se termină când nu mai aveți vieți.</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Rectangle 3"/>
          <p:cNvSpPr/>
          <p:nvPr/>
        </p:nvSpPr>
        <p:spPr>
          <a:xfrm>
            <a:off x="3129008" y="381000"/>
            <a:ext cx="2885983" cy="923330"/>
          </a:xfrm>
          <a:prstGeom prst="rect">
            <a:avLst/>
          </a:prstGeom>
          <a:noFill/>
        </p:spPr>
        <p:txBody>
          <a:bodyPr wrap="none" lIns="91440" tIns="45720" rIns="91440" bIns="45720">
            <a:spAutoFit/>
          </a:bodyPr>
          <a:lstStyle/>
          <a:p>
            <a:pPr algn="ctr"/>
            <a:r>
              <a:rPr lang="ro-RO"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Descriere</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1047432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943" y="1600200"/>
            <a:ext cx="8100114" cy="4525963"/>
          </a:xfrm>
        </p:spPr>
      </p:pic>
    </p:spTree>
    <p:extLst>
      <p:ext uri="{BB962C8B-B14F-4D97-AF65-F5344CB8AC3E}">
        <p14:creationId xmlns:p14="http://schemas.microsoft.com/office/powerpoint/2010/main" val="619817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Jocul</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este</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implementat</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bazat</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pe</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arhitectura</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client-server </a:t>
            </a:r>
            <a:r>
              <a:rPr lang="ro-RO"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ș</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con</a:t>
            </a:r>
            <a:r>
              <a:rPr lang="ro-RO"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ț</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ine</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baz</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ă</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 date </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î</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care se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vor</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salva</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scorurile</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ob</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ț</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inute</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ro-RO"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î</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urma</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fiec</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ă</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rui</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joc</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a:p>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Clientul</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este</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realiza</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folosind</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Unity,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iar</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partea</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de backend </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este</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implementat</a:t>
            </a:r>
            <a:r>
              <a:rPr lang="ro-RO"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ă</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cu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ajutorul</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Java Spring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Boot</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unde</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există</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un RESTful API.</a:t>
            </a:r>
          </a:p>
          <a:p>
            <a:endParaRPr lang="en-US" dirty="0"/>
          </a:p>
        </p:txBody>
      </p:sp>
      <p:sp>
        <p:nvSpPr>
          <p:cNvPr id="4" name="Rectangle 3"/>
          <p:cNvSpPr/>
          <p:nvPr/>
        </p:nvSpPr>
        <p:spPr>
          <a:xfrm>
            <a:off x="2854040" y="381000"/>
            <a:ext cx="3448766" cy="923330"/>
          </a:xfrm>
          <a:prstGeom prst="rect">
            <a:avLst/>
          </a:prstGeom>
          <a:noFill/>
        </p:spPr>
        <p:txBody>
          <a:bodyPr wrap="none" lIns="91440" tIns="45720" rIns="91440" bIns="45720">
            <a:spAutoFit/>
          </a:bodyPr>
          <a:lstStyle/>
          <a:p>
            <a:pPr algn="ctr"/>
            <a:r>
              <a:rPr lang="ro-RO"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Arhitectură</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4252655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Arhitectură</a:t>
            </a:r>
            <a:endParaRPr lang="en-US" dirty="0"/>
          </a:p>
        </p:txBody>
      </p:sp>
      <p:sp>
        <p:nvSpPr>
          <p:cNvPr id="7" name="Content Placeholder 6"/>
          <p:cNvSpPr>
            <a:spLocks noGrp="1"/>
          </p:cNvSpPr>
          <p:nvPr>
            <p:ph idx="1"/>
          </p:nvPr>
        </p:nvSpPr>
        <p:spPr/>
        <p:txBody>
          <a:bodyPr/>
          <a:lstStyle/>
          <a:p>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Baza de date este formată din două tabele:</a:t>
            </a:r>
          </a:p>
          <a:p>
            <a:pPr lvl="1"/>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Users</a:t>
            </a:r>
          </a:p>
          <a:p>
            <a:endParaRPr lang="ro-RO" dirty="0" smtClean="0"/>
          </a:p>
          <a:p>
            <a:pPr lvl="1"/>
            <a:endPar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lvl="1"/>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Phrase</a:t>
            </a:r>
          </a:p>
          <a:p>
            <a:pPr lvl="1"/>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9" name="Table 8"/>
          <p:cNvGraphicFramePr>
            <a:graphicFrameLocks noGrp="1"/>
          </p:cNvGraphicFramePr>
          <p:nvPr>
            <p:extLst>
              <p:ext uri="{D42A27DB-BD31-4B8C-83A1-F6EECF244321}">
                <p14:modId xmlns:p14="http://schemas.microsoft.com/office/powerpoint/2010/main" val="1845691269"/>
              </p:ext>
            </p:extLst>
          </p:nvPr>
        </p:nvGraphicFramePr>
        <p:xfrm>
          <a:off x="685800" y="2819400"/>
          <a:ext cx="6553200" cy="457200"/>
        </p:xfrm>
        <a:graphic>
          <a:graphicData uri="http://schemas.openxmlformats.org/drawingml/2006/table">
            <a:tbl>
              <a:tblPr firstRow="1" firstCol="1" bandRow="1">
                <a:tableStyleId>{5C22544A-7EE6-4342-B048-85BDC9FD1C3A}</a:tableStyleId>
              </a:tblPr>
              <a:tblGrid>
                <a:gridCol w="1637950"/>
                <a:gridCol w="1637950"/>
                <a:gridCol w="1638650"/>
                <a:gridCol w="1638650"/>
              </a:tblGrid>
              <a:tr h="457200">
                <a:tc>
                  <a:txBody>
                    <a:bodyPr/>
                    <a:lstStyle/>
                    <a:p>
                      <a:pPr marL="0" marR="0">
                        <a:lnSpc>
                          <a:spcPct val="107000"/>
                        </a:lnSpc>
                        <a:spcBef>
                          <a:spcPts val="0"/>
                        </a:spcBef>
                        <a:spcAft>
                          <a:spcPts val="0"/>
                        </a:spcAft>
                      </a:pPr>
                      <a:r>
                        <a:rPr lang="en-US" sz="1100">
                          <a:effectLst/>
                        </a:rPr>
                        <a:t>ID</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Name</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Password</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dirty="0">
                          <a:effectLst/>
                        </a:rPr>
                        <a:t>Score</a:t>
                      </a:r>
                      <a:endParaRPr lang="en-US" sz="1100" dirty="0">
                        <a:effectLst/>
                        <a:latin typeface="Calibri"/>
                        <a:ea typeface="Calibri"/>
                        <a:cs typeface="Times New Roman"/>
                      </a:endParaRPr>
                    </a:p>
                  </a:txBody>
                  <a:tcPr marL="68580" marR="68580"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52553201"/>
              </p:ext>
            </p:extLst>
          </p:nvPr>
        </p:nvGraphicFramePr>
        <p:xfrm>
          <a:off x="609600" y="4419600"/>
          <a:ext cx="6705600" cy="457200"/>
        </p:xfrm>
        <a:graphic>
          <a:graphicData uri="http://schemas.openxmlformats.org/drawingml/2006/table">
            <a:tbl>
              <a:tblPr firstRow="1" firstCol="1" bandRow="1">
                <a:tableStyleId>{5C22544A-7EE6-4342-B048-85BDC9FD1C3A}</a:tableStyleId>
              </a:tblPr>
              <a:tblGrid>
                <a:gridCol w="1676041"/>
                <a:gridCol w="1676041"/>
                <a:gridCol w="1676759"/>
                <a:gridCol w="1676759"/>
              </a:tblGrid>
              <a:tr h="457200">
                <a:tc>
                  <a:txBody>
                    <a:bodyPr/>
                    <a:lstStyle/>
                    <a:p>
                      <a:pPr marL="0" marR="0">
                        <a:lnSpc>
                          <a:spcPct val="107000"/>
                        </a:lnSpc>
                        <a:spcBef>
                          <a:spcPts val="0"/>
                        </a:spcBef>
                        <a:spcAft>
                          <a:spcPts val="0"/>
                        </a:spcAft>
                      </a:pPr>
                      <a:r>
                        <a:rPr lang="en-US" sz="1100">
                          <a:effectLst/>
                        </a:rPr>
                        <a:t>ID</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Text</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Difficulty</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dirty="0">
                          <a:effectLst/>
                        </a:rPr>
                        <a:t>Type</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58606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Arhitectură</a:t>
            </a:r>
            <a:endParaRPr lang="en-US" dirty="0"/>
          </a:p>
        </p:txBody>
      </p:sp>
      <p:sp>
        <p:nvSpPr>
          <p:cNvPr id="3" name="Content Placeholder 2"/>
          <p:cNvSpPr>
            <a:spLocks noGrp="1"/>
          </p:cNvSpPr>
          <p:nvPr>
            <p:ph idx="1"/>
          </p:nvPr>
        </p:nvSpPr>
        <p:spPr/>
        <p:txBody>
          <a:bodyPr/>
          <a:lstStyle/>
          <a:p>
            <a:r>
              <a:rPr lang="ro-RO"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entru</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partea</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de backend s-a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folosit</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un rest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control</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er</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care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ă</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expun</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ă</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metodele</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necesare</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clientului</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ro-RO"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ș</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ă</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cut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mapare</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de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obiecte</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Java care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ă</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fie </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î</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concordan</a:t>
            </a:r>
            <a:r>
              <a:rPr lang="ro-RO"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ță</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cu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tabelele</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din MySQL.</a:t>
            </a:r>
          </a:p>
          <a:p>
            <a:endParaRPr lang="en-US" dirty="0"/>
          </a:p>
        </p:txBody>
      </p:sp>
    </p:spTree>
    <p:extLst>
      <p:ext uri="{BB962C8B-B14F-4D97-AF65-F5344CB8AC3E}">
        <p14:creationId xmlns:p14="http://schemas.microsoft.com/office/powerpoint/2010/main" val="4168395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269</Words>
  <Application>Microsoft Office PowerPoint</Application>
  <PresentationFormat>On-screen Show (4:3)</PresentationFormat>
  <Paragraphs>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Introducere</vt:lpstr>
      <vt:lpstr>PowerPoint Presentation</vt:lpstr>
      <vt:lpstr>PowerPoint Presentation</vt:lpstr>
      <vt:lpstr>PowerPoint Presentation</vt:lpstr>
      <vt:lpstr>Arhitectură</vt:lpstr>
      <vt:lpstr>Arhitectură</vt:lpstr>
      <vt:lpstr>PowerPoint Presentation</vt:lpstr>
      <vt:lpstr>PowerPoint Presentation</vt:lpstr>
      <vt:lpstr>Scor</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Mihaela</dc:creator>
  <cp:lastModifiedBy>Mihaela</cp:lastModifiedBy>
  <cp:revision>4</cp:revision>
  <dcterms:created xsi:type="dcterms:W3CDTF">2006-08-16T00:00:00Z</dcterms:created>
  <dcterms:modified xsi:type="dcterms:W3CDTF">2016-12-15T21:38:40Z</dcterms:modified>
</cp:coreProperties>
</file>