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AA235-72A4-2644-B4D9-FAE479251AC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1538E-470E-C749-BFCE-3D99269C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9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BAC-A3BF-6F49-ACAE-6C980AD886EF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86C0-AF54-E642-9F54-BDEAEC87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0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BAC-A3BF-6F49-ACAE-6C980AD886EF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86C0-AF54-E642-9F54-BDEAEC87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5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BAC-A3BF-6F49-ACAE-6C980AD886EF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86C0-AF54-E642-9F54-BDEAEC87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4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BAC-A3BF-6F49-ACAE-6C980AD886EF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86C0-AF54-E642-9F54-BDEAEC87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1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BAC-A3BF-6F49-ACAE-6C980AD886EF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86C0-AF54-E642-9F54-BDEAEC87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2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BAC-A3BF-6F49-ACAE-6C980AD886EF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86C0-AF54-E642-9F54-BDEAEC87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9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BAC-A3BF-6F49-ACAE-6C980AD886EF}" type="datetimeFigureOut">
              <a:rPr lang="en-US" smtClean="0"/>
              <a:t>3/17/17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86C0-AF54-E642-9F54-BDEAEC87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8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BAC-A3BF-6F49-ACAE-6C980AD886EF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86C0-AF54-E642-9F54-BDEAEC87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5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BAC-A3BF-6F49-ACAE-6C980AD886EF}" type="datetimeFigureOut">
              <a:rPr lang="en-US" smtClean="0"/>
              <a:t>3/17/17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86C0-AF54-E642-9F54-BDEAEC87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9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BAC-A3BF-6F49-ACAE-6C980AD886EF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86C0-AF54-E642-9F54-BDEAEC87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8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BAC-A3BF-6F49-ACAE-6C980AD886EF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86C0-AF54-E642-9F54-BDEAEC87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0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40BAC-A3BF-6F49-ACAE-6C980AD886EF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86C0-AF54-E642-9F54-BDEAEC87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9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5640" y="875386"/>
            <a:ext cx="2024009" cy="986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App</a:t>
            </a:r>
            <a:endParaRPr lang="en-US" dirty="0"/>
          </a:p>
        </p:txBody>
      </p:sp>
      <p:sp>
        <p:nvSpPr>
          <p:cNvPr id="8" name="Preparation 7"/>
          <p:cNvSpPr/>
          <p:nvPr/>
        </p:nvSpPr>
        <p:spPr>
          <a:xfrm>
            <a:off x="7839182" y="893851"/>
            <a:ext cx="2095928" cy="955497"/>
          </a:xfrm>
          <a:prstGeom prst="flowChartPreparati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Qlik </a:t>
            </a:r>
            <a:r>
              <a:rPr lang="en-US" smtClean="0"/>
              <a:t>Web Connectors</a:t>
            </a:r>
            <a:endParaRPr lang="en-US"/>
          </a:p>
        </p:txBody>
      </p:sp>
      <p:sp>
        <p:nvSpPr>
          <p:cNvPr id="9" name="Multidocument 8"/>
          <p:cNvSpPr/>
          <p:nvPr/>
        </p:nvSpPr>
        <p:spPr>
          <a:xfrm>
            <a:off x="8144904" y="2784297"/>
            <a:ext cx="1304818" cy="945222"/>
          </a:xfrm>
          <a:prstGeom prst="flowChartMultidocumen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>
                    <a:lumMod val="50000"/>
                  </a:schemeClr>
                </a:solidFill>
              </a:rPr>
              <a:t>Email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Smiley Face 9"/>
          <p:cNvSpPr/>
          <p:nvPr/>
        </p:nvSpPr>
        <p:spPr>
          <a:xfrm>
            <a:off x="8258751" y="4664468"/>
            <a:ext cx="904126" cy="9041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Elbow Connector 11"/>
          <p:cNvCxnSpPr>
            <a:stCxn id="4" idx="3"/>
            <a:endCxn id="8" idx="1"/>
          </p:cNvCxnSpPr>
          <p:nvPr/>
        </p:nvCxnSpPr>
        <p:spPr>
          <a:xfrm>
            <a:off x="3359649" y="1368546"/>
            <a:ext cx="4479533" cy="3054"/>
          </a:xfrm>
          <a:prstGeom prst="bentConnector3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9" idx="0"/>
          </p:cNvCxnSpPr>
          <p:nvPr/>
        </p:nvCxnSpPr>
        <p:spPr>
          <a:xfrm rot="5400000">
            <a:off x="8419639" y="2316789"/>
            <a:ext cx="934949" cy="66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0" idx="0"/>
          </p:cNvCxnSpPr>
          <p:nvPr/>
        </p:nvCxnSpPr>
        <p:spPr>
          <a:xfrm rot="16200000" flipH="1">
            <a:off x="8223325" y="4176978"/>
            <a:ext cx="970745" cy="4234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24-Point Star 36"/>
          <p:cNvSpPr/>
          <p:nvPr/>
        </p:nvSpPr>
        <p:spPr>
          <a:xfrm>
            <a:off x="3074935" y="719131"/>
            <a:ext cx="390155" cy="350176"/>
          </a:xfrm>
          <a:prstGeom prst="star24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24-Point Star 39"/>
          <p:cNvSpPr/>
          <p:nvPr/>
        </p:nvSpPr>
        <p:spPr>
          <a:xfrm>
            <a:off x="9341708" y="706774"/>
            <a:ext cx="390155" cy="350176"/>
          </a:xfrm>
          <a:prstGeom prst="star24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41" name="24-Point Star 40"/>
          <p:cNvSpPr/>
          <p:nvPr/>
        </p:nvSpPr>
        <p:spPr>
          <a:xfrm>
            <a:off x="8947098" y="4489380"/>
            <a:ext cx="390155" cy="350176"/>
          </a:xfrm>
          <a:prstGeom prst="star24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2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Newman</dc:creator>
  <cp:lastModifiedBy>Steve Newman</cp:lastModifiedBy>
  <cp:revision>4</cp:revision>
  <dcterms:created xsi:type="dcterms:W3CDTF">2017-02-20T14:43:33Z</dcterms:created>
  <dcterms:modified xsi:type="dcterms:W3CDTF">2017-03-17T18:22:40Z</dcterms:modified>
</cp:coreProperties>
</file>