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04DF85-2ABC-4888-9E9C-10E893B60FEE}" type="datetimeFigureOut">
              <a:rPr lang="ru-RU" smtClean="0"/>
              <a:t>22.08.2017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115887-08D6-41F2-96EC-F50E515220AC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2600" y="4495800"/>
            <a:ext cx="6400800" cy="1752600"/>
          </a:xfrm>
        </p:spPr>
        <p:txBody>
          <a:bodyPr/>
          <a:lstStyle/>
          <a:p>
            <a:r>
              <a:rPr lang="en-US" dirty="0" smtClean="0"/>
              <a:t>Created by Alex Bely, </a:t>
            </a:r>
          </a:p>
          <a:p>
            <a:r>
              <a:rPr lang="en-US" dirty="0"/>
              <a:t>	</a:t>
            </a:r>
            <a:r>
              <a:rPr lang="en-US" dirty="0" smtClean="0"/>
              <a:t>	     Alex </a:t>
            </a:r>
            <a:r>
              <a:rPr lang="en-US" dirty="0" err="1" smtClean="0"/>
              <a:t>Karmaz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6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Request examples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556222"/>
              </p:ext>
            </p:extLst>
          </p:nvPr>
        </p:nvGraphicFramePr>
        <p:xfrm>
          <a:off x="457200" y="22098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3886201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 Method</a:t>
                      </a:r>
                      <a:endParaRPr lang="ru-RU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URI Path</a:t>
                      </a:r>
                      <a:endParaRPr lang="ru-RU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ru-RU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ru-RU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/products</a:t>
                      </a:r>
                      <a:endParaRPr lang="ru-RU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GetAllProducts</a:t>
                      </a:r>
                      <a:endParaRPr lang="ru-RU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</a:t>
                      </a:r>
                      <a:endParaRPr lang="ru-RU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/products/id</a:t>
                      </a:r>
                      <a:endParaRPr lang="ru-RU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GetProductById</a:t>
                      </a:r>
                      <a:endParaRPr lang="ru-RU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</a:t>
                      </a:r>
                      <a:endParaRPr lang="ru-RU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/products/?category=category</a:t>
                      </a:r>
                      <a:endParaRPr lang="ru-RU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GetProductsByCategory</a:t>
                      </a:r>
                      <a:endParaRPr lang="ru-RU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ru-RU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/products</a:t>
                      </a:r>
                      <a:endParaRPr lang="ru-RU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PostProduct</a:t>
                      </a:r>
                      <a:endParaRPr lang="ru-RU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ru-RU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/products/id</a:t>
                      </a:r>
                      <a:endParaRPr lang="ru-RU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PutCategory</a:t>
                      </a:r>
                      <a:endParaRPr lang="ru-RU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ru-RU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/products/id</a:t>
                      </a:r>
                      <a:endParaRPr lang="ru-RU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DeleteCategory</a:t>
                      </a:r>
                      <a:endParaRPr lang="ru-RU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764" y="914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Protocol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764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Open Data Protocol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a Web protocol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uerying and updating data.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provides a uniform way to structure data, query the data, and manipulate the data set through CRUD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operations.</a:t>
            </a:r>
          </a:p>
          <a:p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886200"/>
            <a:ext cx="691753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0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OData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Protocol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" y="19050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 returns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IQueryable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&lt;T&gt; and uses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Queryable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Available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package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6648450" cy="188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ASP.NET Web API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2057400"/>
            <a:ext cx="8763000" cy="5029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Web API is a framework for building HTTP services that can be accessed from any client including browsers and mobile devices. It is an ideal platform for building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RESTful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applications on the .NET Framework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Syntaxically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close to ASP.NET MVC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ApiController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support was added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ASP.NET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MVC 4 – Web API Basics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Web API support libraries were separated from MVC in ASP.NET MVC 5. It becomes possible to create independent Web API service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ASP.NET MVC 6 unites MVC, Web API and Web Pages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Client-side principal of work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Client makes HTTP-request to any resource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Client (synchronously or asynchronously) gets response with result code and XML or JSON data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REST client actions are limited with HTTP methods for resource handling: GET, POST, PUT, DELETE, PATCH, OPTIONS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Basic HTTP methods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retrieving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representation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 – creating a resource. Attempt of creating the same resource must cause an error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updating existing resource. Used only for previously created resources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removing a resource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763000" cy="1143000"/>
          </a:xfrm>
        </p:spPr>
        <p:txBody>
          <a:bodyPr>
            <a:normAutofit/>
          </a:bodyPr>
          <a:lstStyle/>
          <a:p>
            <a:r>
              <a:rPr lang="en-US" sz="4100" dirty="0" smtClean="0">
                <a:latin typeface="Times New Roman" pitchFamily="18" charset="0"/>
                <a:cs typeface="Times New Roman" pitchFamily="18" charset="0"/>
              </a:rPr>
              <a:t>REST – Representational State Transfer</a:t>
            </a:r>
            <a:endParaRPr lang="ru-RU" sz="4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REST is a style of software architecture for distributed systems such as the WWW, where, virtually in all cases, the HTTP protocol is used.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resource is represented by a global id (URI in HTTP)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resources are conceptually separate from the representations that are returned to the client (JSON/XML)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Server-side implementation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 is divided with controllers,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comply with the requirements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 is finished with Controller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class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ApiController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name must start with the HTTP-method prefix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Action methods based on the same HTTP-method must have different argument set and names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Overloading methods with the HTTP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names is allowed(Get, Post, …)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Request methods</a:t>
            </a:r>
            <a:endParaRPr lang="ru-RU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Allowed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&lt;Product&gt; Get()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Get(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&lt;Product&gt; Get(string name)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&lt;Product&gt; Get(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id, string name)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 allowed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GetProduct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IEnumerable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&lt;Product&gt;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GetProduct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(string name)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attribute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520274"/>
            <a:ext cx="8229600" cy="50593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allowed to use any other names of action methods, but corresponding HTTP method must be clearly defined with the attribute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791200" cy="398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2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Routing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2" y="1524000"/>
            <a:ext cx="8839200" cy="45259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Route is defined, by default, as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/{controller}/{id} where action is defined by an HTTP method (in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WebApiConfig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Register method).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90828"/>
            <a:ext cx="7162800" cy="456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2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</TotalTime>
  <Words>478</Words>
  <Application>Microsoft Office PowerPoint</Application>
  <PresentationFormat>Экран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Поток</vt:lpstr>
      <vt:lpstr>ASP.NET Web API</vt:lpstr>
      <vt:lpstr>What is ASP.NET Web API</vt:lpstr>
      <vt:lpstr>Client-side principal of work</vt:lpstr>
      <vt:lpstr>Basic HTTP methods</vt:lpstr>
      <vt:lpstr>REST – Representational State Transfer</vt:lpstr>
      <vt:lpstr>Server-side implementation</vt:lpstr>
      <vt:lpstr>Request methods</vt:lpstr>
      <vt:lpstr>Method attribute</vt:lpstr>
      <vt:lpstr>Routing</vt:lpstr>
      <vt:lpstr>Request examples</vt:lpstr>
      <vt:lpstr>OData Protocol</vt:lpstr>
      <vt:lpstr>OData Protocol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21</cp:revision>
  <dcterms:created xsi:type="dcterms:W3CDTF">2017-08-22T19:13:55Z</dcterms:created>
  <dcterms:modified xsi:type="dcterms:W3CDTF">2017-08-22T22:41:14Z</dcterms:modified>
</cp:coreProperties>
</file>