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4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1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CB4B6-1F04-4AC5-B0B1-FB4331042F88}" type="datetimeFigureOut">
              <a:rPr lang="ru-RU" smtClean="0"/>
              <a:t>31.07.2012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4B3B4-0A82-4D4C-95C4-5B1B9B367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25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4B3B4-0A82-4D4C-95C4-5B1B9B367F9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62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5CA607-967D-4FE9-AB99-985C6671CE86}" type="datetimeFigureOut">
              <a:rPr lang="ru-RU" smtClean="0"/>
              <a:t>31.07.2012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BEF5898-A123-4F2D-B32B-022D70FC998A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A607-967D-4FE9-AB99-985C6671CE86}" type="datetimeFigureOut">
              <a:rPr lang="ru-RU" smtClean="0"/>
              <a:t>31.07.2012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5898-A123-4F2D-B32B-022D70FC99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A607-967D-4FE9-AB99-985C6671CE86}" type="datetimeFigureOut">
              <a:rPr lang="ru-RU" smtClean="0"/>
              <a:t>31.07.2012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5898-A123-4F2D-B32B-022D70FC998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A607-967D-4FE9-AB99-985C6671CE86}" type="datetimeFigureOut">
              <a:rPr lang="ru-RU" smtClean="0"/>
              <a:t>31.07.2012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5898-A123-4F2D-B32B-022D70FC998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5CA607-967D-4FE9-AB99-985C6671CE86}" type="datetimeFigureOut">
              <a:rPr lang="ru-RU" smtClean="0"/>
              <a:t>31.07.2012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BEF5898-A123-4F2D-B32B-022D70FC998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A607-967D-4FE9-AB99-985C6671CE86}" type="datetimeFigureOut">
              <a:rPr lang="ru-RU" smtClean="0"/>
              <a:t>31.07.2012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5898-A123-4F2D-B32B-022D70FC998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A607-967D-4FE9-AB99-985C6671CE86}" type="datetimeFigureOut">
              <a:rPr lang="ru-RU" smtClean="0"/>
              <a:t>31.07.2012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5898-A123-4F2D-B32B-022D70FC998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A607-967D-4FE9-AB99-985C6671CE86}" type="datetimeFigureOut">
              <a:rPr lang="ru-RU" smtClean="0"/>
              <a:t>31.07.2012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5898-A123-4F2D-B32B-022D70FC99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A607-967D-4FE9-AB99-985C6671CE86}" type="datetimeFigureOut">
              <a:rPr lang="ru-RU" smtClean="0"/>
              <a:t>31.07.2012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5898-A123-4F2D-B32B-022D70FC998A}" type="slidenum">
              <a:rPr lang="ru-RU" smtClean="0"/>
              <a:t>‹#›</a:t>
            </a:fld>
            <a:endParaRPr lang="ru-RU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A607-967D-4FE9-AB99-985C6671CE86}" type="datetimeFigureOut">
              <a:rPr lang="ru-RU" smtClean="0"/>
              <a:t>31.07.2012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5898-A123-4F2D-B32B-022D70FC998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A607-967D-4FE9-AB99-985C6671CE86}" type="datetimeFigureOut">
              <a:rPr lang="ru-RU" smtClean="0"/>
              <a:t>31.07.2012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5898-A123-4F2D-B32B-022D70FC998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5CA607-967D-4FE9-AB99-985C6671CE86}" type="datetimeFigureOut">
              <a:rPr lang="ru-RU" smtClean="0"/>
              <a:t>31.07.2012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EF5898-A123-4F2D-B32B-022D70FC998A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yourdomain/nug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Quick &amp; Briefly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61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&lt;EOP&gt;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Package management</a:t>
            </a:r>
          </a:p>
          <a:p>
            <a:r>
              <a:rPr lang="en-US" dirty="0" smtClean="0"/>
              <a:t>Repo on one side</a:t>
            </a:r>
          </a:p>
          <a:p>
            <a:r>
              <a:rPr lang="en-US" dirty="0" smtClean="0"/>
              <a:t>Reference to package + cache on another</a:t>
            </a:r>
          </a:p>
          <a:p>
            <a:r>
              <a:rPr lang="en-US" dirty="0" smtClean="0"/>
              <a:t>Tooling for getting/updating/publishing packages</a:t>
            </a:r>
          </a:p>
          <a:p>
            <a:r>
              <a:rPr lang="en-US" dirty="0" smtClean="0"/>
              <a:t>User-level </a:t>
            </a:r>
            <a:r>
              <a:rPr lang="en-US" dirty="0" err="1" smtClean="0"/>
              <a:t>config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3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Visual Studio Extension</a:t>
            </a:r>
          </a:p>
          <a:p>
            <a:pPr lvl="1"/>
            <a:r>
              <a:rPr lang="en-US" dirty="0" smtClean="0"/>
              <a:t>Package Manager Visual Studio window</a:t>
            </a:r>
          </a:p>
          <a:p>
            <a:r>
              <a:rPr lang="en-US" dirty="0" smtClean="0"/>
              <a:t>Nuget.exe console application</a:t>
            </a:r>
          </a:p>
          <a:p>
            <a:pPr lvl="1"/>
            <a:r>
              <a:rPr lang="en-US" dirty="0" smtClean="0"/>
              <a:t>Does almost all stuff</a:t>
            </a:r>
          </a:p>
          <a:p>
            <a:r>
              <a:rPr lang="en-US" dirty="0" smtClean="0"/>
              <a:t>Package Manager</a:t>
            </a:r>
          </a:p>
          <a:p>
            <a:pPr lvl="1"/>
            <a:r>
              <a:rPr lang="en-US" dirty="0" smtClean="0"/>
              <a:t>View/edit packages</a:t>
            </a:r>
          </a:p>
        </p:txBody>
      </p:sp>
    </p:spTree>
    <p:extLst>
      <p:ext uri="{BB962C8B-B14F-4D97-AF65-F5344CB8AC3E}">
        <p14:creationId xmlns:p14="http://schemas.microsoft.com/office/powerpoint/2010/main" val="20476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project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HelloWorld</a:t>
            </a:r>
            <a:r>
              <a:rPr lang="en-US" dirty="0" smtClean="0"/>
              <a:t>-like project</a:t>
            </a:r>
          </a:p>
          <a:p>
            <a:r>
              <a:rPr lang="en-US" dirty="0" err="1" smtClean="0"/>
              <a:t>HelloWorld-likeTests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smtClean="0"/>
              <a:t>Needs </a:t>
            </a:r>
            <a:r>
              <a:rPr lang="en-US" dirty="0" err="1" smtClean="0"/>
              <a:t>Nunit</a:t>
            </a:r>
            <a:r>
              <a:rPr lang="en-US" dirty="0" smtClean="0"/>
              <a:t> assemblies</a:t>
            </a:r>
          </a:p>
          <a:p>
            <a:pPr lvl="1"/>
            <a:r>
              <a:rPr lang="en-US" dirty="0" smtClean="0"/>
              <a:t>Will add them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601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package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Right-Click on project -&gt; Manager </a:t>
            </a:r>
            <a:r>
              <a:rPr lang="en-US" dirty="0" err="1" smtClean="0"/>
              <a:t>Nuget</a:t>
            </a:r>
            <a:r>
              <a:rPr lang="en-US" dirty="0" smtClean="0"/>
              <a:t> Packages ... -&gt; Online -&gt; </a:t>
            </a:r>
            <a:r>
              <a:rPr lang="en-US" i="1" dirty="0" smtClean="0"/>
              <a:t>search for</a:t>
            </a:r>
            <a:r>
              <a:rPr lang="en-US" dirty="0" smtClean="0"/>
              <a:t> </a:t>
            </a:r>
            <a:r>
              <a:rPr lang="en-US" dirty="0" err="1" smtClean="0"/>
              <a:t>NUnit</a:t>
            </a:r>
            <a:endParaRPr lang="en-US" dirty="0" smtClean="0"/>
          </a:p>
          <a:p>
            <a:r>
              <a:rPr lang="en-US" dirty="0" smtClean="0"/>
              <a:t>Package Manager Console -&gt; Install-Package </a:t>
            </a:r>
            <a:r>
              <a:rPr lang="en-US" dirty="0" err="1" smtClean="0"/>
              <a:t>Nunit</a:t>
            </a:r>
            <a:endParaRPr lang="en-US" dirty="0" smtClean="0"/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$(</a:t>
            </a:r>
            <a:r>
              <a:rPr lang="en-US" dirty="0" err="1" smtClean="0"/>
              <a:t>solution_dir</a:t>
            </a:r>
            <a:r>
              <a:rPr lang="en-US" dirty="0" smtClean="0"/>
              <a:t>)\</a:t>
            </a:r>
            <a:r>
              <a:rPr lang="en-US" i="1" dirty="0" smtClean="0"/>
              <a:t>packages</a:t>
            </a:r>
            <a:r>
              <a:rPr lang="en-US" dirty="0" smtClean="0"/>
              <a:t> folder created with actual </a:t>
            </a:r>
            <a:r>
              <a:rPr lang="en-US" dirty="0" err="1" smtClean="0"/>
              <a:t>Nunit</a:t>
            </a:r>
            <a:r>
              <a:rPr lang="en-US" dirty="0" smtClean="0"/>
              <a:t> assembly</a:t>
            </a:r>
          </a:p>
          <a:p>
            <a:pPr lvl="1"/>
            <a:r>
              <a:rPr lang="en-US" dirty="0" smtClean="0"/>
              <a:t>$(</a:t>
            </a:r>
            <a:r>
              <a:rPr lang="en-US" dirty="0" err="1" smtClean="0"/>
              <a:t>solution_dir</a:t>
            </a:r>
            <a:r>
              <a:rPr lang="en-US" dirty="0" smtClean="0"/>
              <a:t>)\</a:t>
            </a:r>
            <a:r>
              <a:rPr lang="en-US" i="1" dirty="0" smtClean="0"/>
              <a:t>packages\</a:t>
            </a:r>
            <a:r>
              <a:rPr lang="en-US" i="1" dirty="0" err="1" smtClean="0"/>
              <a:t>repositories.config</a:t>
            </a:r>
            <a:r>
              <a:rPr lang="en-US" dirty="0"/>
              <a:t> </a:t>
            </a:r>
            <a:r>
              <a:rPr lang="en-US" dirty="0" smtClean="0"/>
              <a:t>file created </a:t>
            </a:r>
            <a:r>
              <a:rPr lang="en-US" dirty="0" err="1" smtClean="0"/>
              <a:t>refering</a:t>
            </a:r>
            <a:r>
              <a:rPr lang="en-US" dirty="0" smtClean="0"/>
              <a:t> to </a:t>
            </a:r>
            <a:r>
              <a:rPr lang="en-US" i="1" dirty="0" err="1" smtClean="0"/>
              <a:t>Packages.config</a:t>
            </a:r>
            <a:r>
              <a:rPr lang="en-US" i="1" dirty="0" smtClean="0"/>
              <a:t> in Tests project directory</a:t>
            </a:r>
            <a:r>
              <a:rPr lang="en-US" dirty="0" smtClean="0"/>
              <a:t>(explained below) as to repository that is consumer of packages</a:t>
            </a:r>
          </a:p>
          <a:p>
            <a:pPr lvl="3"/>
            <a:r>
              <a:rPr lang="en-US" sz="1600" i="1" dirty="0" smtClean="0"/>
              <a:t>&lt;repositories&gt;</a:t>
            </a:r>
          </a:p>
          <a:p>
            <a:pPr lvl="3"/>
            <a:r>
              <a:rPr lang="en-US" sz="1600" i="1" dirty="0" smtClean="0"/>
              <a:t>  &lt;repository path="..\..\</a:t>
            </a:r>
            <a:r>
              <a:rPr lang="en-US" sz="1600" i="1" dirty="0" err="1" smtClean="0"/>
              <a:t>VeryOOHelloWorldTests</a:t>
            </a:r>
            <a:r>
              <a:rPr lang="en-US" sz="1600" i="1" dirty="0" smtClean="0"/>
              <a:t>\</a:t>
            </a:r>
            <a:r>
              <a:rPr lang="en-US" sz="1600" i="1" dirty="0" err="1" smtClean="0"/>
              <a:t>packages.config</a:t>
            </a:r>
            <a:r>
              <a:rPr lang="en-US" sz="1600" i="1" dirty="0" smtClean="0"/>
              <a:t>" /&gt;</a:t>
            </a:r>
          </a:p>
          <a:p>
            <a:pPr lvl="3"/>
            <a:r>
              <a:rPr lang="en-US" sz="1600" i="1" dirty="0" smtClean="0"/>
              <a:t>&lt;repositories&gt;</a:t>
            </a:r>
            <a:endParaRPr lang="en-US" sz="1600" i="1" dirty="0" smtClean="0"/>
          </a:p>
          <a:p>
            <a:pPr lvl="1"/>
            <a:r>
              <a:rPr lang="en-US" i="1" dirty="0" err="1" smtClean="0"/>
              <a:t>Packages.config</a:t>
            </a:r>
            <a:r>
              <a:rPr lang="en-US" dirty="0" smtClean="0"/>
              <a:t> file created next to </a:t>
            </a:r>
            <a:r>
              <a:rPr lang="en-US" i="1" dirty="0" smtClean="0"/>
              <a:t>Tests</a:t>
            </a:r>
            <a:r>
              <a:rPr lang="en-US" dirty="0" smtClean="0"/>
              <a:t> project specifying that </a:t>
            </a:r>
            <a:r>
              <a:rPr lang="en-US" dirty="0" err="1" smtClean="0"/>
              <a:t>Nunit</a:t>
            </a:r>
            <a:r>
              <a:rPr lang="en-US" dirty="0" smtClean="0"/>
              <a:t> is used:</a:t>
            </a:r>
          </a:p>
          <a:p>
            <a:pPr lvl="3"/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&lt;packages&gt;</a:t>
            </a:r>
          </a:p>
          <a:p>
            <a:pPr lvl="3"/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  &lt;package id="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</a:rPr>
              <a:t>NUnit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" version="2.6.0.12054"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</a:rPr>
              <a:t>targetFramework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="net40" /&gt;</a:t>
            </a:r>
          </a:p>
          <a:p>
            <a:pPr lvl="3"/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&lt;/packages&gt;</a:t>
            </a:r>
          </a:p>
          <a:p>
            <a:pPr lvl="1"/>
            <a:r>
              <a:rPr lang="en-US" sz="2900" dirty="0" smtClean="0"/>
              <a:t>Added reference to </a:t>
            </a:r>
            <a:r>
              <a:rPr lang="en-US" sz="2900" dirty="0" err="1" smtClean="0"/>
              <a:t>Nunit</a:t>
            </a:r>
            <a:r>
              <a:rPr lang="en-US" sz="2900" dirty="0" smtClean="0"/>
              <a:t> assembly in </a:t>
            </a:r>
            <a:r>
              <a:rPr lang="en-US" sz="2900" i="1" dirty="0" err="1" smtClean="0"/>
              <a:t>Tests.csproj</a:t>
            </a:r>
            <a:endParaRPr lang="en-US" sz="1600" i="1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6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err="1" smtClean="0"/>
              <a:t>nuget</a:t>
            </a:r>
            <a:r>
              <a:rPr lang="en-US" i="1" dirty="0" smtClean="0"/>
              <a:t> pack </a:t>
            </a:r>
            <a:r>
              <a:rPr lang="en-US" i="1" dirty="0" err="1" smtClean="0"/>
              <a:t>HelloWorld.csproj</a:t>
            </a:r>
            <a:r>
              <a:rPr lang="en-US" i="1" dirty="0" smtClean="0"/>
              <a:t> </a:t>
            </a:r>
            <a:r>
              <a:rPr lang="en-US" dirty="0" smtClean="0"/>
              <a:t>generates the simplest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For something more-less advanced command-line + *.</a:t>
            </a:r>
            <a:r>
              <a:rPr lang="en-US" dirty="0" err="1" smtClean="0"/>
              <a:t>nuspec</a:t>
            </a:r>
            <a:r>
              <a:rPr lang="en-US" dirty="0" smtClean="0"/>
              <a:t> files are needed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custom repository*</a:t>
            </a:r>
            <a:br>
              <a:rPr lang="en-US" dirty="0" smtClean="0"/>
            </a:br>
            <a:r>
              <a:rPr lang="en-US" sz="2800" dirty="0"/>
              <a:t>*</a:t>
            </a:r>
            <a:r>
              <a:rPr lang="en-US" sz="2800" dirty="0" smtClean="0"/>
              <a:t>simple way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folder(could be shared) where </a:t>
            </a:r>
            <a:r>
              <a:rPr lang="en-US" i="1" dirty="0" smtClean="0"/>
              <a:t>*.</a:t>
            </a:r>
            <a:r>
              <a:rPr lang="en-US" i="1" dirty="0" err="1" smtClean="0"/>
              <a:t>nupkg</a:t>
            </a:r>
            <a:r>
              <a:rPr lang="en-US" dirty="0" smtClean="0"/>
              <a:t> files are stored</a:t>
            </a:r>
          </a:p>
          <a:p>
            <a:r>
              <a:rPr lang="en-US" dirty="0" smtClean="0"/>
              <a:t>Copy package into </a:t>
            </a:r>
            <a:r>
              <a:rPr lang="en-US" i="1" dirty="0" smtClean="0"/>
              <a:t>that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Add </a:t>
            </a:r>
            <a:r>
              <a:rPr lang="en-US" i="1" dirty="0" smtClean="0"/>
              <a:t>that</a:t>
            </a:r>
            <a:r>
              <a:rPr lang="en-US" dirty="0" smtClean="0"/>
              <a:t> folder to Visual Studio -&gt; Main Menu -&gt; Tools -&gt; Package Manager -&gt; Package Sources</a:t>
            </a:r>
          </a:p>
          <a:p>
            <a:r>
              <a:rPr lang="en-US" dirty="0" smtClean="0"/>
              <a:t>Package is </a:t>
            </a:r>
            <a:r>
              <a:rPr lang="en-US" dirty="0" err="1" smtClean="0"/>
              <a:t>accesible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72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Creating custom repository*</a:t>
            </a:r>
            <a:br>
              <a:rPr lang="en-US" sz="3600" dirty="0" smtClean="0"/>
            </a:br>
            <a:r>
              <a:rPr lang="en-US" sz="2000" dirty="0" smtClean="0"/>
              <a:t>*geek way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 ASP.NET Empty Web Application</a:t>
            </a:r>
          </a:p>
          <a:p>
            <a:r>
              <a:rPr lang="en-US" sz="2400" dirty="0" smtClean="0"/>
              <a:t>Open </a:t>
            </a:r>
            <a:r>
              <a:rPr lang="en-US" sz="2400" i="1" dirty="0" smtClean="0"/>
              <a:t>Library Package Manager</a:t>
            </a:r>
            <a:r>
              <a:rPr lang="en-US" sz="2400" dirty="0" smtClean="0"/>
              <a:t> in </a:t>
            </a:r>
            <a:r>
              <a:rPr lang="en-US" sz="2400" i="1" dirty="0" smtClean="0"/>
              <a:t>Visual Studio</a:t>
            </a:r>
          </a:p>
          <a:p>
            <a:r>
              <a:rPr lang="en-US" sz="2400" dirty="0" smtClean="0"/>
              <a:t>Run</a:t>
            </a:r>
            <a:r>
              <a:rPr lang="en-US" sz="2400" i="1" dirty="0" smtClean="0"/>
              <a:t> Install-</a:t>
            </a:r>
            <a:r>
              <a:rPr lang="en-US" sz="2400" i="1" dirty="0" err="1" smtClean="0"/>
              <a:t>Packaget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NuGet.Server</a:t>
            </a:r>
            <a:endParaRPr lang="en-US" sz="2400" i="1" dirty="0" smtClean="0"/>
          </a:p>
          <a:p>
            <a:r>
              <a:rPr lang="en-US" sz="2400" dirty="0" smtClean="0"/>
              <a:t>In resulting project there is </a:t>
            </a:r>
            <a:r>
              <a:rPr lang="en-US" sz="2400" i="1" dirty="0" smtClean="0"/>
              <a:t>Packages</a:t>
            </a:r>
            <a:r>
              <a:rPr lang="en-US" sz="2400" dirty="0" smtClean="0"/>
              <a:t> folder – put packages into it!</a:t>
            </a:r>
          </a:p>
          <a:p>
            <a:r>
              <a:rPr lang="en-US" sz="2400" dirty="0" smtClean="0"/>
              <a:t>Add reference geeky to repo. Refer to it like </a:t>
            </a:r>
            <a:r>
              <a:rPr lang="en-US" sz="2400" i="1" dirty="0" smtClean="0">
                <a:hlinkClick r:id="rId3"/>
              </a:rPr>
              <a:t>http://yourdomain/nuget/</a:t>
            </a:r>
            <a:endParaRPr lang="en-US" sz="2400" i="1" dirty="0" smtClean="0"/>
          </a:p>
          <a:p>
            <a:r>
              <a:rPr lang="en-US" sz="2400" i="1" dirty="0" smtClean="0"/>
              <a:t>Enjoy</a:t>
            </a:r>
          </a:p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0789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Bundling of all packages via command line on demand</a:t>
            </a:r>
            <a:endParaRPr lang="en-US" dirty="0" smtClean="0"/>
          </a:p>
          <a:p>
            <a:r>
              <a:rPr lang="en-US" dirty="0" smtClean="0"/>
              <a:t>Automatic restore of missing packages during build</a:t>
            </a:r>
          </a:p>
        </p:txBody>
      </p:sp>
    </p:spTree>
    <p:extLst>
      <p:ext uri="{BB962C8B-B14F-4D97-AF65-F5344CB8AC3E}">
        <p14:creationId xmlns:p14="http://schemas.microsoft.com/office/powerpoint/2010/main" val="21087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104</TotalTime>
  <Words>301</Words>
  <Application>Microsoft Office PowerPoint</Application>
  <PresentationFormat>On-screen Show (4:3)</PresentationFormat>
  <Paragraphs>54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Nuget</vt:lpstr>
      <vt:lpstr>Basics</vt:lpstr>
      <vt:lpstr>Tools</vt:lpstr>
      <vt:lpstr>Sample project</vt:lpstr>
      <vt:lpstr>Adding package</vt:lpstr>
      <vt:lpstr>Creating nuget package</vt:lpstr>
      <vt:lpstr>Creating custom repository* *simple way</vt:lpstr>
      <vt:lpstr>Creating custom repository* *geek way</vt:lpstr>
      <vt:lpstr>Additional Info</vt:lpstr>
      <vt:lpstr>&lt;EOP&gt;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Nuget</dc:title>
  <dc:creator>Aleksey</dc:creator>
  <cp:lastModifiedBy>Aleksey</cp:lastModifiedBy>
  <cp:revision>13</cp:revision>
  <dcterms:created xsi:type="dcterms:W3CDTF">2012-07-30T21:38:39Z</dcterms:created>
  <dcterms:modified xsi:type="dcterms:W3CDTF">2012-07-30T23:23:23Z</dcterms:modified>
</cp:coreProperties>
</file>