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10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21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7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9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58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0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3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220975-0F1D-40ED-AF34-487959515024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576103-BF15-41F9-BA92-DC6D422C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0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9012238" cy="258541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Простая перестановка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75674" y="1281242"/>
            <a:ext cx="10420976" cy="4929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cap="none" dirty="0" smtClean="0"/>
              <a:t>Одним из шифров, основанных на перестановке строк и столбцов в таблице с открытым текстом, является шифр простой перестановки. Создание криптограммы при использовании данного шифра следует начать с составления таблицы, в ячейки которой необходимо вписать по строкам буквы открытого текста. При этом количество строк и столбцов в такой шифровальной таблице выбирается произвольно. После заполнения таблицы буквы в криптограмму выписываются по столбцам, сначала из первого столбца, затем из второго и так далее.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80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9150" y="438150"/>
            <a:ext cx="1076325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cap="none" dirty="0" smtClean="0"/>
              <a:t>В качестве примера зашифруем с помощью этого шифра открытый текст </a:t>
            </a:r>
            <a:r>
              <a:rPr lang="ru-RU" sz="2400" b="1" cap="none" dirty="0" smtClean="0"/>
              <a:t>МЕСТО ВСТРЕЧИ ИЗМЕНИТЬ НЕВОЗМОЖНО</a:t>
            </a:r>
            <a:r>
              <a:rPr lang="ru-RU" sz="2400" cap="none" dirty="0" smtClean="0"/>
              <a:t>. При выборе таблицы, состоящей из пяти строк и шести столбцов, ее ячейки будут заполнены следующим образом:</a:t>
            </a: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r>
              <a:rPr lang="ru-RU" sz="2400" i="1" cap="none" dirty="0" smtClean="0"/>
              <a:t>Теперь для создания криптограммы достаточно последовательно выписать буквы из ячеек первого столбца, затем из ячеек второго столбца и так далее.</a:t>
            </a:r>
          </a:p>
          <a:p>
            <a:pPr marL="0" indent="0">
              <a:buNone/>
            </a:pPr>
            <a:endParaRPr lang="ru-RU" sz="2400" cap="none" dirty="0" smtClean="0"/>
          </a:p>
          <a:p>
            <a:pPr marL="0" indent="0">
              <a:buNone/>
            </a:pPr>
            <a:endParaRPr lang="ru-RU" sz="2400" cap="none" dirty="0"/>
          </a:p>
        </p:txBody>
      </p:sp>
      <p:pic>
        <p:nvPicPr>
          <p:cNvPr id="4" name="Рисунок 3" descr="https://img-lib.wm-help.net/3167518757/i_07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412271"/>
            <a:ext cx="6610350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26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04224" y="423992"/>
            <a:ext cx="11087726" cy="6072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cap="none" dirty="0" smtClean="0"/>
              <a:t>В окончательном виде криптограмма для открытого текста МЕСТО ВСТРЕЧИ ИЗМЕНИТЬ НЕВОЗМОЖНО </a:t>
            </a:r>
            <a:r>
              <a:rPr lang="ru-RU" cap="none" dirty="0" smtClean="0"/>
              <a:t>БУДЕТ ВЫГЛЯДЕТЬ ТАК</a:t>
            </a:r>
            <a:r>
              <a:rPr lang="ru-RU" sz="2400" cap="none" dirty="0" smtClean="0"/>
              <a:t>:</a:t>
            </a:r>
          </a:p>
          <a:p>
            <a:pPr marL="0" indent="0" algn="just">
              <a:buNone/>
            </a:pPr>
            <a:r>
              <a:rPr lang="ru-RU" sz="2400" b="1" cap="none" dirty="0" smtClean="0"/>
              <a:t>МСИТЗ ЕТЗЬМ СРМНО ТЕЕЕЖ ОЧНВН ВИИОО</a:t>
            </a:r>
            <a:endParaRPr lang="ru-RU" sz="2400" cap="none" dirty="0" smtClean="0"/>
          </a:p>
          <a:p>
            <a:pPr marL="0" indent="0" algn="just">
              <a:buNone/>
            </a:pPr>
            <a:r>
              <a:rPr lang="ru-RU" sz="2400" cap="none" dirty="0" smtClean="0"/>
              <a:t>Если записать эту криптограмму без пробелов, то она примет следующий вид:</a:t>
            </a:r>
          </a:p>
          <a:p>
            <a:pPr marL="0" indent="0" algn="just">
              <a:buNone/>
            </a:pPr>
            <a:r>
              <a:rPr lang="ru-RU" sz="2400" b="1" cap="none" dirty="0" smtClean="0"/>
              <a:t>МСИТЗЕТЗЫИСРМНОТЕЕЕЖОЧНВНВИИОО</a:t>
            </a:r>
            <a:endParaRPr lang="en-US" sz="2400" b="1" cap="none" dirty="0" smtClean="0"/>
          </a:p>
          <a:p>
            <a:pPr marL="0" indent="0" algn="just">
              <a:buNone/>
            </a:pPr>
            <a:endParaRPr lang="en-US" sz="2400" b="1" cap="none" dirty="0" smtClean="0"/>
          </a:p>
          <a:p>
            <a:pPr marL="0" indent="0" algn="just">
              <a:buNone/>
            </a:pPr>
            <a:r>
              <a:rPr lang="ru-RU" sz="2400" cap="none" dirty="0" smtClean="0"/>
              <a:t>Для расшифровки такого шифрованного сообщения достаточно в таблицу аналогичных размеров по столбцам вписать буквы криптограммы, а затем по строкам прочитать открытый текст. Естественно, для этого получатель сообщения должен знать размер таблицы.</a:t>
            </a:r>
          </a:p>
          <a:p>
            <a:pPr marL="0" indent="0" algn="just">
              <a:buNone/>
            </a:pPr>
            <a:endParaRPr lang="ru-RU" sz="2400" cap="none" dirty="0"/>
          </a:p>
        </p:txBody>
      </p:sp>
    </p:spTree>
    <p:extLst>
      <p:ext uri="{BB962C8B-B14F-4D97-AF65-F5344CB8AC3E}">
        <p14:creationId xmlns:p14="http://schemas.microsoft.com/office/powerpoint/2010/main" val="385266607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89</TotalTime>
  <Words>207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Tw Cen MT</vt:lpstr>
      <vt:lpstr>Капля</vt:lpstr>
      <vt:lpstr>Простая перестановка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Преподаватель</cp:lastModifiedBy>
  <cp:revision>3</cp:revision>
  <dcterms:created xsi:type="dcterms:W3CDTF">2019-02-04T07:39:31Z</dcterms:created>
  <dcterms:modified xsi:type="dcterms:W3CDTF">2019-02-06T10:12:27Z</dcterms:modified>
</cp:coreProperties>
</file>