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2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5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6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Метод шифрующих таблиц с одиночной перестановкой по ключу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/>
            </a:r>
            <a:b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797668"/>
            <a:ext cx="10843065" cy="542803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Отличается от метода шифрующих таблиц, перестановкой столбцов таблицы по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ключевому слову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после заполнения таблицы исходным текстом. 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Длина ключевого слова, фразы или числа, задающего способ перестановки, должна быть равна числу столбцов таблицы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Столбцы переставляются в порядке следования в алфавите символов ключевого слова.</a:t>
            </a: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-291831"/>
            <a:ext cx="9905998" cy="147857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Пример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8604" y="758757"/>
            <a:ext cx="10408596" cy="62548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Зашифруем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фразу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«СИСТЕМНЫЙ ПАРОЛЬ ИЗМЕНЕН»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с помощью таблицы размером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4х6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и ключевого слова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«СКАНЕР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».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Для записи заданной фразы достаточно одной таблицы. Сначала ее заполняют по столбцам исходной фразой (рис. 4а), затем переставляют столбцы по ключевому слову «СКАНЕР» и считывают символы по строкам (рис. 4б). В результате получаем шифрованное сообщение: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«Й_ЕРЕС_ИМОНИПЗНЛЕСАМЫЬНТ»</a:t>
            </a: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 descr="http://neudoff.net/info/wp-content/uploads/2011/04/realizacija-shifrujuschih-tablic-s-odinochnoj-perestanovkoj-po-kljuch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53" y="1667685"/>
            <a:ext cx="7115581" cy="2651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70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</TotalTime>
  <Words>123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Corbel</vt:lpstr>
      <vt:lpstr>Параллакс</vt:lpstr>
      <vt:lpstr>Метод шифрующих таблиц с одиночной перестановкой по ключу </vt:lpstr>
      <vt:lpstr>Презентация PowerPoint</vt:lpstr>
      <vt:lpstr>Пример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шифрующих таблиц с одиночной перестановкой по ключу </dc:title>
  <dc:creator>Преподаватель</dc:creator>
  <cp:lastModifiedBy>Преподаватель</cp:lastModifiedBy>
  <cp:revision>1</cp:revision>
  <dcterms:created xsi:type="dcterms:W3CDTF">2019-02-04T09:09:10Z</dcterms:created>
  <dcterms:modified xsi:type="dcterms:W3CDTF">2019-02-04T09:13:20Z</dcterms:modified>
</cp:coreProperties>
</file>