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>
        <p:scale>
          <a:sx n="75" d="100"/>
          <a:sy n="75" d="100"/>
        </p:scale>
        <p:origin x="109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89846" y="1215403"/>
            <a:ext cx="6630202" cy="33771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Шифр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Решетка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Кардано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b="1" u="sng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b="1" u="sng" dirty="0">
                <a:solidFill>
                  <a:schemeClr val="accent2">
                    <a:lumMod val="75000"/>
                  </a:schemeClr>
                </a:solidFill>
              </a:rPr>
            </a:br>
            <a:endParaRPr lang="ru-RU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5981">
            <a:off x="660400" y="1786594"/>
            <a:ext cx="5270500" cy="4247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66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IMG 8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624110"/>
            <a:ext cx="8915401" cy="52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624110"/>
            <a:ext cx="8915401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624110"/>
            <a:ext cx="8915401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2697" y="333080"/>
            <a:ext cx="8007268" cy="63033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Решетка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Кардано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— инструмент кодирования и декодирования,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представляющий собой специальную прямоугольную (в частном случае — квадратную) таблицу-карточку, часть ячеек которой вырезана.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Решетка не имеет жесткого шаблона, она сделана из листа картона или пергамента, или же из тонкого металла. Чтобы обозначить линии письма, бумагу разлиновывают, и между этими линиями вырезают прямоугольные области через интервалы произвольной длины.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Шифратор помещает решетку на лист бумаги и пишет сообщение в прямоугольных отверстиях, в которых помещается отдельный символ, слог или целое слово. Исходное сообщение оказывается разделенным на большое число маленьких фрагментов. Затем решетка убирается, и пустые места на бумаге заполняются посторонним текстом так, чтобы скрываемый текст стал частью другого текста. Такое заполнение требует известного литературного таланта.</a:t>
            </a:r>
          </a:p>
        </p:txBody>
      </p:sp>
      <p:pic>
        <p:nvPicPr>
          <p:cNvPr id="1026" name="Picture 2" descr="IMG 8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1869">
            <a:off x="585033" y="2064470"/>
            <a:ext cx="3054285" cy="2290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3410" y="182252"/>
            <a:ext cx="10523472" cy="19104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расшифровки у получателя сообщения должна быть такая же решетка.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kard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05" y="826517"/>
            <a:ext cx="51530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21980" y="5260302"/>
            <a:ext cx="965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Текст записки: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 Сэр Джон высоко ценит Вас и снова повторяет, что все, что доступно ему, теперь ваше, навсегда. Может ли он заслужить прощение за свои прежние промедления посредством своего обаяния.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Шифрованное послание: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 В мае Испания направит свои корабли на войну.</a:t>
            </a:r>
            <a:endParaRPr lang="ru-RU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0083" y="341820"/>
            <a:ext cx="10177689" cy="14021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Одна из разновидностей решетки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Кардано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— вращающаяся решетка или сетка.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Вращающиеся решетки бывают квадратными и прямоугольными.</a:t>
            </a:r>
          </a:p>
          <a:p>
            <a:pPr marL="0" indent="0" algn="just">
              <a:buNone/>
            </a:pP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000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30" y="1757361"/>
            <a:ext cx="34290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000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98" y="1743959"/>
            <a:ext cx="4908058" cy="34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73838" y="5359597"/>
            <a:ext cx="10630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Такие решетки не предполагают, что вписанный текст будет дополняться и дописываться.</a:t>
            </a:r>
          </a:p>
          <a:p>
            <a:pPr algn="just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Чтобы зашифровать текст таким образом, необходимо приложить решетку к листу бумаги и вписать текст сообщения в вырезанные ячейки, затем повернуть решетку по часовой стрелке и продолжить запись сообщения, потом снова повернуть решетку и т.д.</a:t>
            </a:r>
            <a:endParaRPr lang="ru-RU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9653" y="201105"/>
            <a:ext cx="10212387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итоге мы получаем такого вида таблицу, полностью заполненную буквами: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28404"/>
              </p:ext>
            </p:extLst>
          </p:nvPr>
        </p:nvGraphicFramePr>
        <p:xfrm>
          <a:off x="2865747" y="1121784"/>
          <a:ext cx="6561056" cy="4769968"/>
        </p:xfrm>
        <a:graphic>
          <a:graphicData uri="http://schemas.openxmlformats.org/drawingml/2006/table">
            <a:tbl>
              <a:tblPr/>
              <a:tblGrid>
                <a:gridCol w="820132"/>
                <a:gridCol w="820132"/>
                <a:gridCol w="820132"/>
                <a:gridCol w="820132"/>
                <a:gridCol w="820132"/>
                <a:gridCol w="820132"/>
                <a:gridCol w="820132"/>
                <a:gridCol w="820132"/>
              </a:tblGrid>
              <a:tr h="596246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к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н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а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а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я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о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246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м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ж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ы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к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п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д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е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т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246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р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о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е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ы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щ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м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д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й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246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о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е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а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ж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в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а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е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246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л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т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т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м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и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т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р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246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з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е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е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п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а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т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246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и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п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а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е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м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е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р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246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ь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б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а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я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я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н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й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3859" y="1058945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шифрования можно использовать также и прямоугольные решетки, в которые вписываются не отдельные буквы, а части слов или даже небольшие слова. В таком случае шифровальщик не может просто все четыре раза поворачивать решетку по часовой стрелке, поэтому он вначале прикладывает решетку к листу, вписывает слоги, потом поворачивает ее на 180</a:t>
            </a:r>
            <a:r>
              <a:rPr lang="ru-RU" sz="20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– вписывает. Затем решетка переворачивается на противоположную сторону и снова прикладывается вначале одним краем, потом– другим.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Преимущество такого вида шифрования заключается в том, что решетка вращения может иметь множество различных шаблонов. В одном квадрате 8Х8 умещается более 4-х миллиардов секретных решеток.</a:t>
            </a:r>
          </a:p>
          <a:p>
            <a:pPr marL="0" indent="0" algn="just">
              <a:buNone/>
            </a:pP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6082" y="69130"/>
            <a:ext cx="6442418" cy="6444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того, чтобы составить свою собственную решетку необходимо обратиться к «Квадрату для составления решеток». Он расчерчен на 64 клетки, внутри него также присутствует деление на четыре более крупных квадрата 4Х4. В качестве вырезанных ячеек Вы можете выбрать любые 16 клеток, лишь бы их номера не повторялись дважды.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Важно чтобы при повороте решетки по часовой стрелке вырезанные ячейки не перекрывали друг друга и при этом все поля в итоге должны быть заполнены.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9" y="1366418"/>
            <a:ext cx="4871099" cy="48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8915400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IMG 8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624110"/>
            <a:ext cx="8915401" cy="52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297</Words>
  <Application>Microsoft Office PowerPoint</Application>
  <PresentationFormat>Широкоэкранный</PresentationFormat>
  <Paragraphs>80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Comic Sans MS</vt:lpstr>
      <vt:lpstr>Wingdings 3</vt:lpstr>
      <vt:lpstr>Легкий дым</vt:lpstr>
      <vt:lpstr>Шифр  "Решетка Кардано"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 "Решетка Кардано"</dc:title>
  <dc:creator>Преподаватель</dc:creator>
  <cp:lastModifiedBy>Преподаватель</cp:lastModifiedBy>
  <cp:revision>2</cp:revision>
  <dcterms:created xsi:type="dcterms:W3CDTF">2019-02-04T10:33:07Z</dcterms:created>
  <dcterms:modified xsi:type="dcterms:W3CDTF">2019-02-04T10:42:58Z</dcterms:modified>
</cp:coreProperties>
</file>