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00" autoAdjust="0"/>
  </p:normalViewPr>
  <p:slideViewPr>
    <p:cSldViewPr>
      <p:cViewPr>
        <p:scale>
          <a:sx n="118" d="100"/>
          <a:sy n="118" d="100"/>
        </p:scale>
        <p:origin x="-143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41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визначивши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потреби,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спонукали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мету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розуміти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 та потреб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вигляді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твердження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загального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типу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бажаний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об'єкта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"детально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відпрацьоване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узгоджене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лаконічне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того,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проекту; основа тих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спрямована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здобутий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і 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чином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і коротко -,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Термін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залежатиме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достатньо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значуща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актуальна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є дана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передумовою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успіху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засоби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собою?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Наскільки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реальна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напряму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потенціалу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прослідковується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послідовність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етапами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вміщатися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пов'язані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витікають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потреб та проблем. В мету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включити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наслідком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існуючої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саму проблему,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потребує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цільову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населення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адресовано проект;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головний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засіб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заходи,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піддаються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вимірюванню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без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не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називаються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і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гранично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ясно.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кількісні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кожного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легко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оцінити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покращення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ситуації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яке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проекту: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різниця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теперішнім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станом справ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критеріїв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є: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Зв'язок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проблемою.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Доцільність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Зацікавленість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Виправданість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етики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заявленої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Кваліфікація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суспільстві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приносять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коли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сформульовані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прямо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таким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вимогам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дієвість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підлягають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оглядовому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підтвердженню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наявних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ресурсів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не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дрібними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Адекватність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потребам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починатися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дієсловами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означають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провести,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підготувати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розподілити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зменшити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виготовити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встановити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уникаючи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показують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поліпшити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підсилити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сприяти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координувати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перебудовувати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та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круглого столу) є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пріоритетних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заходів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щодо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освіченої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молоді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сфер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шляхом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Згуртувати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науковців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займаються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заохоченням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ініціатив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можливості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впроваджених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сьогодні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фінансово-економічних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організаційних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механізмів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Центр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досліджень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соціальних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"Перспектива".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Продемонструвати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Представництва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Фонду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Гайнріха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Бьолля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Україні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конкурсу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публічної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Привернути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увагу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ЗМІ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учасників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експертів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Відслідковування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товару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сервісами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Оплата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замовлення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користувачів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Вказати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кейси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матеріалів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http://amis.fpm.kpi.ua/dbis-plsql/121-oracle-visualization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мінімум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діаграм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візуалізації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інформації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обґрунтувати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sanellos79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uk-UA" sz="3200" dirty="0"/>
              <a:t>Запис до лікаря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176" y="5157192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244061"/>
                </a:solidFill>
              </a:rPr>
              <a:t>Бондарчук </a:t>
            </a:r>
            <a:r>
              <a:rPr lang="ru-RU" b="1" dirty="0" err="1" smtClean="0">
                <a:solidFill>
                  <a:srgbClr val="244061"/>
                </a:solidFill>
              </a:rPr>
              <a:t>Олександр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Олександрович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551154"/>
            <a:ext cx="8604448" cy="49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8244408" cy="47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 dirty="0" smtClean="0">
                <a:solidFill>
                  <a:schemeClr val="hlink"/>
                </a:solidFill>
                <a:hlinkClick r:id="rId4"/>
              </a:rPr>
              <a:t>sanellos79@gmail</a:t>
            </a:r>
            <a:r>
              <a:rPr lang="ru-RU" sz="2400" b="0" i="0" u="sng" strike="noStrike" cap="none" dirty="0" smtClean="0">
                <a:solidFill>
                  <a:schemeClr val="hlink"/>
                </a:solidFill>
                <a:sym typeface="Arial"/>
                <a:hlinkClick r:id="rId4"/>
              </a:rPr>
              <a:t>.</a:t>
            </a:r>
            <a:r>
              <a:rPr lang="ru-RU" sz="2400" b="0" i="0" u="sng" strike="noStrike" cap="none" dirty="0" err="1" smtClean="0">
                <a:solidFill>
                  <a:schemeClr val="hlink"/>
                </a:solidFill>
                <a:sym typeface="Arial"/>
                <a:hlinkClick r:id="rId4"/>
              </a:rPr>
              <a:t>com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Tel: @</a:t>
            </a:r>
            <a:r>
              <a:rPr lang="en-US" sz="2400" b="0" i="0" u="sng" strike="noStrike" cap="none" dirty="0" err="1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alexander_bond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ru-RU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3806</a:t>
            </a:r>
            <a:r>
              <a:rPr lang="en-US" sz="24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63487152</a:t>
            </a: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записів</a:t>
            </a:r>
            <a:r>
              <a:rPr lang="ru-RU" dirty="0" smtClean="0"/>
              <a:t> </a:t>
            </a:r>
            <a:r>
              <a:rPr lang="ru-RU" dirty="0" err="1" smtClean="0"/>
              <a:t>вручну</a:t>
            </a:r>
            <a:r>
              <a:rPr lang="ru-RU" dirty="0" smtClean="0"/>
              <a:t>, </a:t>
            </a:r>
            <a:r>
              <a:rPr lang="ru-RU" dirty="0" err="1" smtClean="0"/>
              <a:t>занесення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книгу </a:t>
            </a:r>
            <a:r>
              <a:rPr lang="ru-RU" dirty="0" err="1" smtClean="0"/>
              <a:t>записів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Пацієнти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прийти до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лікарні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записатися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книгу </a:t>
            </a:r>
            <a:r>
              <a:rPr lang="ru-R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записів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smtClean="0">
                <a:solidFill>
                  <a:srgbClr val="C00000"/>
                </a:solidFill>
              </a:rPr>
              <a:t>Витрачання часу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i="1" dirty="0" err="1" smtClean="0">
                <a:solidFill>
                  <a:srgbClr val="C00000"/>
                </a:solidFill>
              </a:rPr>
              <a:t>Дізнатися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ru-RU" i="1" dirty="0" err="1" smtClean="0">
                <a:solidFill>
                  <a:srgbClr val="C00000"/>
                </a:solidFill>
              </a:rPr>
              <a:t>вільний</a:t>
            </a:r>
            <a:r>
              <a:rPr lang="ru-RU" i="1" dirty="0" smtClean="0">
                <a:solidFill>
                  <a:srgbClr val="C00000"/>
                </a:solidFill>
              </a:rPr>
              <a:t> час </a:t>
            </a:r>
            <a:r>
              <a:rPr lang="ru-RU" i="1" dirty="0" err="1" smtClean="0">
                <a:solidFill>
                  <a:srgbClr val="C00000"/>
                </a:solidFill>
              </a:rPr>
              <a:t>прийому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ru-RU" i="1" dirty="0" err="1" smtClean="0">
                <a:solidFill>
                  <a:srgbClr val="C00000"/>
                </a:solidFill>
              </a:rPr>
              <a:t>можна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ru-RU" i="1" dirty="0" err="1" smtClean="0">
                <a:solidFill>
                  <a:srgbClr val="C00000"/>
                </a:solidFill>
              </a:rPr>
              <a:t>тільки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ru-RU" i="1" dirty="0" err="1" smtClean="0">
                <a:solidFill>
                  <a:srgbClr val="C00000"/>
                </a:solidFill>
              </a:rPr>
              <a:t>діставшись</a:t>
            </a:r>
            <a:r>
              <a:rPr lang="ru-RU" i="1" dirty="0" smtClean="0">
                <a:solidFill>
                  <a:srgbClr val="C00000"/>
                </a:solidFill>
              </a:rPr>
              <a:t> до </a:t>
            </a:r>
            <a:r>
              <a:rPr lang="ru-RU" i="1" dirty="0" err="1" smtClean="0">
                <a:solidFill>
                  <a:srgbClr val="C00000"/>
                </a:solidFill>
              </a:rPr>
              <a:t>клініки</a:t>
            </a:r>
            <a:endParaRPr lang="ru-RU" i="1" dirty="0" smtClean="0">
              <a:solidFill>
                <a:srgbClr val="C00000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Обмежений час роботи клініки і записів відповідно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lang="uk-UA" sz="1400" b="0" i="1" u="none" strike="noStrike" cap="none" dirty="0" smtClean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 smtClean="0">
                <a:solidFill>
                  <a:srgbClr val="C00000"/>
                </a:solidFill>
              </a:rPr>
              <a:t>Неактуальність інформації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Стврюється</a:t>
            </a:r>
            <a:r>
              <a:rPr lang="uk-UA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0" i="1" u="none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веб-сервіс</a:t>
            </a:r>
            <a:r>
              <a:rPr lang="uk-UA" i="1" dirty="0" smtClean="0">
                <a:solidFill>
                  <a:srgbClr val="00B050"/>
                </a:solidFill>
              </a:rPr>
              <a:t>, в якому пацієнти можуть у будь-який час дізнатися потрібну їм інформацію чи записатися на прийом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Відслідковування</a:t>
            </a:r>
            <a:r>
              <a:rPr lang="ru-RU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прийомів</a:t>
            </a:r>
            <a:r>
              <a:rPr lang="ru-RU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лікарів</a:t>
            </a:r>
            <a:r>
              <a:rPr lang="ru-RU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i="1" dirty="0" err="1" smtClean="0">
                <a:solidFill>
                  <a:srgbClr val="00B050"/>
                </a:solidFill>
              </a:rPr>
              <a:t>раптово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sz="1400" b="0" i="1" u="none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звільнених</a:t>
            </a:r>
            <a:r>
              <a:rPr lang="ru-RU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прийомів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38014" y="1573356"/>
            <a:ext cx="8808913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r>
              <a:rPr lang="uk-UA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створенні зручного в використанні </a:t>
            </a:r>
            <a:r>
              <a:rPr lang="uk-UA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веб-сервісу</a:t>
            </a:r>
            <a:r>
              <a:rPr lang="uk-U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uk-UA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який дозволить швидко записуватись на прийом до лікаря.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448874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Надати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інформацію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що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всіх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клінік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лікарів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Україні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Надати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можливість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самостійно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без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ніяких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незручностей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записуватись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прийоми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до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лікарів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відслідковувати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потрібну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інформацію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indent="-342900"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Проінформувати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створення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нового веб-ресурсу.</a:t>
            </a:r>
          </a:p>
          <a:p>
            <a:pPr marL="342900" indent="-342900"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Популяризувати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 для </a:t>
            </a:r>
            <a:r>
              <a:rPr lang="ru-RU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використання</a:t>
            </a:r>
            <a:r>
              <a:rPr lang="ru-RU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u-RU" sz="18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ru-RU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t="16057" r="26106" b="26047"/>
          <a:stretch/>
        </p:blipFill>
        <p:spPr>
          <a:xfrm>
            <a:off x="2239" y="1628799"/>
            <a:ext cx="9076922" cy="44836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72400" y="2456711"/>
            <a:ext cx="938198" cy="5040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/>
          <p:cNvSpPr/>
          <p:nvPr/>
        </p:nvSpPr>
        <p:spPr>
          <a:xfrm>
            <a:off x="2339752" y="2468279"/>
            <a:ext cx="1152128" cy="5040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 14"/>
          <p:cNvSpPr/>
          <p:nvPr/>
        </p:nvSpPr>
        <p:spPr>
          <a:xfrm>
            <a:off x="7092280" y="2463663"/>
            <a:ext cx="864096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13225" r="32832" b="6068"/>
          <a:stretch/>
        </p:blipFill>
        <p:spPr>
          <a:xfrm>
            <a:off x="1252463" y="1196752"/>
            <a:ext cx="6775921" cy="5642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" t="-2692" r="-66" b="14375"/>
          <a:stretch/>
        </p:blipFill>
        <p:spPr>
          <a:xfrm>
            <a:off x="323528" y="1340768"/>
            <a:ext cx="4771251" cy="32401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74299" y="4265586"/>
            <a:ext cx="720080" cy="243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661455" y="4409179"/>
            <a:ext cx="20906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>
                <a:solidFill>
                  <a:srgbClr val="00B050"/>
                </a:solidFill>
              </a:rPr>
              <a:t>Ті, що записалися на прийом</a:t>
            </a:r>
            <a:endParaRPr lang="uk-UA" sz="11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958" y="4221088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>
                <a:solidFill>
                  <a:srgbClr val="7030A0"/>
                </a:solidFill>
              </a:rPr>
              <a:t>Відвідувачі</a:t>
            </a:r>
            <a:endParaRPr lang="uk-UA" sz="1100" dirty="0">
              <a:solidFill>
                <a:srgbClr val="7030A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12976"/>
            <a:ext cx="3266058" cy="3266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2080" y="6093296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К-сть</a:t>
            </a:r>
            <a:r>
              <a:rPr lang="uk-UA" dirty="0" smtClean="0"/>
              <a:t> людей, які заключили контракт </a:t>
            </a:r>
          </a:p>
          <a:p>
            <a:r>
              <a:rPr lang="uk-UA" dirty="0" smtClean="0"/>
              <a:t>з сімейним лікарем і ні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772816"/>
            <a:ext cx="8400610" cy="426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7" y="1700809"/>
            <a:ext cx="859691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0" y="1772816"/>
            <a:ext cx="8100392" cy="41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452</Words>
  <Application>Microsoft Office PowerPoint</Application>
  <PresentationFormat>Экран (4:3)</PresentationFormat>
  <Paragraphs>132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1_Тема Office</vt:lpstr>
      <vt:lpstr>Тема Office</vt:lpstr>
      <vt:lpstr>Запис до лікаря</vt:lpstr>
      <vt:lpstr>Актуальність проблеми</vt:lpstr>
      <vt:lpstr>Мета та завдання проекту</vt:lpstr>
      <vt:lpstr>Ієрархія процесів</vt:lpstr>
      <vt:lpstr>Use Case</vt:lpstr>
      <vt:lpstr>DashBoard</vt:lpstr>
      <vt:lpstr>Прототипи інтерфейсу</vt:lpstr>
      <vt:lpstr>Прототипи інтерфейсу</vt:lpstr>
      <vt:lpstr>Прототипи інтерфейсу</vt:lpstr>
      <vt:lpstr>Прототипи інтерфейсу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Запис до лікаря</dc:title>
  <cp:lastModifiedBy>Alexander</cp:lastModifiedBy>
  <cp:revision>16</cp:revision>
  <dcterms:modified xsi:type="dcterms:W3CDTF">2020-04-21T14:53:59Z</dcterms:modified>
</cp:coreProperties>
</file>