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6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76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5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0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7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43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20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5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4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2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21070-E2D1-4B9B-9403-3815BC79118F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B3B396-6DD2-4EDA-9418-A515A4B90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6640" y="2017075"/>
            <a:ext cx="5388864" cy="11316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Game Launcher</a:t>
            </a:r>
            <a:br>
              <a:rPr lang="en-US" dirty="0" smtClean="0"/>
            </a:br>
            <a:r>
              <a:rPr lang="en-US" dirty="0" smtClean="0"/>
              <a:t>and games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6100" y="5551136"/>
            <a:ext cx="2189089" cy="982734"/>
          </a:xfrm>
        </p:spPr>
        <p:txBody>
          <a:bodyPr/>
          <a:lstStyle/>
          <a:p>
            <a:r>
              <a:rPr lang="ru-RU" dirty="0" smtClean="0"/>
              <a:t>Сделал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Анисимов Илья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1000" y="999039"/>
            <a:ext cx="3919600" cy="780287"/>
          </a:xfrm>
        </p:spPr>
        <p:txBody>
          <a:bodyPr>
            <a:normAutofit/>
          </a:bodyPr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54035" y="2240991"/>
            <a:ext cx="907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нужен для получения </a:t>
            </a:r>
            <a:r>
              <a:rPr lang="ru-RU" dirty="0" smtClean="0"/>
              <a:t>простого доступа к нескольким играм и объединения их</a:t>
            </a:r>
            <a:r>
              <a:rPr lang="en-US" dirty="0" smtClean="0"/>
              <a:t>. </a:t>
            </a:r>
            <a:r>
              <a:rPr lang="ru-RU" dirty="0" smtClean="0"/>
              <a:t>Я решил </a:t>
            </a:r>
            <a:r>
              <a:rPr lang="ru-RU" dirty="0" smtClean="0"/>
              <a:t>сделать </a:t>
            </a:r>
            <a:r>
              <a:rPr lang="ru-RU" dirty="0" err="1" smtClean="0"/>
              <a:t>лаунчер</a:t>
            </a:r>
            <a:r>
              <a:rPr lang="ru-RU" dirty="0" smtClean="0"/>
              <a:t>, потому, что с ним удобно получать доступ к нескольким играм под одним </a:t>
            </a:r>
            <a:r>
              <a:rPr lang="ru-RU" dirty="0" err="1" smtClean="0"/>
              <a:t>ползьователем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0" y="3164321"/>
            <a:ext cx="5091260" cy="31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0906" y="515113"/>
            <a:ext cx="5565520" cy="716280"/>
          </a:xfrm>
        </p:spPr>
        <p:txBody>
          <a:bodyPr/>
          <a:lstStyle/>
          <a:p>
            <a:r>
              <a:rPr lang="ru-RU" dirty="0" smtClean="0"/>
              <a:t>Функционал программы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2064" y="1473612"/>
            <a:ext cx="3552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Скриншоте справа можно</a:t>
            </a:r>
            <a:r>
              <a:rPr lang="en-US" dirty="0" smtClean="0"/>
              <a:t> </a:t>
            </a:r>
            <a:r>
              <a:rPr lang="ru-RU" dirty="0" smtClean="0"/>
              <a:t>увидеть, что в программе можно пройти процесс регистрации и входа с возможностью зайти под одноразовым аккаунтом. Интерфейс написан на библиотеке </a:t>
            </a:r>
            <a:r>
              <a:rPr lang="en-US" dirty="0" smtClean="0"/>
              <a:t>pyqt5</a:t>
            </a:r>
            <a:r>
              <a:rPr lang="ru-RU" dirty="0" smtClean="0"/>
              <a:t>, язык интерфейса</a:t>
            </a:r>
            <a:r>
              <a:rPr lang="en-US" dirty="0" smtClean="0"/>
              <a:t>:</a:t>
            </a:r>
            <a:r>
              <a:rPr lang="ru-RU" dirty="0" smtClean="0"/>
              <a:t> Английский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10" y="1473612"/>
            <a:ext cx="3810532" cy="41058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52" y="1473612"/>
            <a:ext cx="382005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0922" y="340070"/>
            <a:ext cx="6355145" cy="679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и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8575" y="1387929"/>
            <a:ext cx="4014985" cy="53239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ru-RU" dirty="0" err="1" smtClean="0"/>
              <a:t>лаунчера</a:t>
            </a:r>
            <a:r>
              <a:rPr lang="ru-RU" dirty="0" smtClean="0"/>
              <a:t> можно запустить игры и посмотреть текущий баланс. </a:t>
            </a:r>
            <a:r>
              <a:rPr lang="ru-RU" dirty="0" smtClean="0"/>
              <a:t>В </a:t>
            </a:r>
            <a:r>
              <a:rPr lang="ru-RU" dirty="0" err="1" smtClean="0"/>
              <a:t>лаунчер</a:t>
            </a:r>
            <a:r>
              <a:rPr lang="ru-RU" dirty="0" smtClean="0"/>
              <a:t> можно очень просто добавлять новые игры.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774"/>
            <a:ext cx="5946133" cy="34424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86" y="4447246"/>
            <a:ext cx="4767072" cy="24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1397" y="212272"/>
            <a:ext cx="4024538" cy="83275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1257" y="2502668"/>
            <a:ext cx="3657145" cy="985156"/>
          </a:xfrm>
        </p:spPr>
        <p:txBody>
          <a:bodyPr/>
          <a:lstStyle/>
          <a:p>
            <a:r>
              <a:rPr lang="ru-RU" dirty="0" smtClean="0"/>
              <a:t>Вопросы???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05258" y="522434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793672" y="59327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7173231" y="85452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287236" y="407942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7377794" y="390880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1860547" y="267047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0" name="TextBox 9"/>
          <p:cNvSpPr txBox="1"/>
          <p:nvPr/>
        </p:nvSpPr>
        <p:spPr>
          <a:xfrm>
            <a:off x="10763021" y="27303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8501" y="397403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0864" y="596997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747" y="2866039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7667" y="171755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67662" y="1625866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31929" y="3910693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6541" y="746845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98412" y="155004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4658" y="5429250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91615" y="19284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48651" y="1550041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61209" y="506186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0854" y="37784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24879" y="140852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613796" y="5750004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49187" y="223152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7" name="TextBox 26"/>
          <p:cNvSpPr txBox="1"/>
          <p:nvPr/>
        </p:nvSpPr>
        <p:spPr>
          <a:xfrm>
            <a:off x="7636555" y="550272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82789" y="5502728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29" name="TextBox 28"/>
          <p:cNvSpPr txBox="1"/>
          <p:nvPr/>
        </p:nvSpPr>
        <p:spPr>
          <a:xfrm>
            <a:off x="7840666" y="2179864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0" name="TextBox 29"/>
          <p:cNvSpPr txBox="1"/>
          <p:nvPr/>
        </p:nvSpPr>
        <p:spPr>
          <a:xfrm>
            <a:off x="9080739" y="377846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1" name="TextBox 30"/>
          <p:cNvSpPr txBox="1"/>
          <p:nvPr/>
        </p:nvSpPr>
        <p:spPr>
          <a:xfrm>
            <a:off x="1971569" y="5004707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0879" y="996043"/>
            <a:ext cx="555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0106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8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9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2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6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9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864</TotalTime>
  <Words>129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Параллакс</vt:lpstr>
      <vt:lpstr>Game Launcher and games</vt:lpstr>
      <vt:lpstr>Идея проекта</vt:lpstr>
      <vt:lpstr>Функционал программы </vt:lpstr>
      <vt:lpstr>Реализация и возможности</vt:lpstr>
      <vt:lpstr>Заключение</vt:lpstr>
      <vt:lpstr>Вопросы???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Knw!Iy Bot</dc:title>
  <dc:creator>Admin</dc:creator>
  <cp:lastModifiedBy>Admin</cp:lastModifiedBy>
  <cp:revision>23</cp:revision>
  <dcterms:created xsi:type="dcterms:W3CDTF">2020-11-18T08:58:15Z</dcterms:created>
  <dcterms:modified xsi:type="dcterms:W3CDTF">2021-01-28T20:52:33Z</dcterms:modified>
</cp:coreProperties>
</file>