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0" r:id="rId2"/>
  </p:sldMasterIdLst>
  <p:notesMasterIdLst>
    <p:notesMasterId r:id="rId4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38" r:id="rId33"/>
    <p:sldId id="286" r:id="rId34"/>
    <p:sldId id="287" r:id="rId35"/>
    <p:sldId id="288" r:id="rId36"/>
    <p:sldId id="289" r:id="rId37"/>
    <p:sldId id="290" r:id="rId38"/>
    <p:sldId id="291" r:id="rId39"/>
    <p:sldId id="293" r:id="rId40"/>
    <p:sldId id="292" r:id="rId41"/>
    <p:sldId id="294" r:id="rId4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IBM Plex Sans" panose="020B0604020202020204" charset="0"/>
      <p:regular r:id="rId48"/>
      <p:bold r:id="rId49"/>
      <p:italic r:id="rId50"/>
      <p:boldItalic r:id="rId51"/>
    </p:embeddedFont>
    <p:embeddedFont>
      <p:font typeface="IBM Plex Sans SemiBold" panose="020B0604020202020204" charset="0"/>
      <p:regular r:id="rId52"/>
      <p:bold r:id="rId53"/>
      <p:italic r:id="rId54"/>
      <p:boldItalic r:id="rId55"/>
    </p:embeddedFont>
    <p:embeddedFont>
      <p:font typeface="Roboto" panose="020B060402020202020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itccu2PwepNMAoR8U7rGarqJz8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1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11-20T18:21:39.917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18902 3696,'37'0,"37"0,38 19,18 18,38-19,18 39,-19-39,1 0,-20-18,20 0,-75 0,-18 0,-1 0,-19 0,-36 19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b923c610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b923c610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7" name="Google Shape;53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4" name="Google Shape;54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2" name="Google Shape;56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7" name="Google Shape;56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2" name="Google Shape;57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4" name="Google Shape;58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5" name="Google Shape;59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0" name="Google Shape;60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8" name="Google Shape;60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0" name="Google Shape;62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1" name="Google Shape;63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7" name="Google Shape;64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8" name="Google Shape;65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b923c6104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3" name="Google Shape;663;gb923c6104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можно какое-то прощальное напутствие сказать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(03) Название урока">
  <p:cSld name="(03) Название урока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1"/>
          <p:cNvSpPr txBox="1">
            <a:spLocks noGrp="1"/>
          </p:cNvSpPr>
          <p:nvPr>
            <p:ph type="title"/>
          </p:nvPr>
        </p:nvSpPr>
        <p:spPr>
          <a:xfrm>
            <a:off x="518138" y="1274944"/>
            <a:ext cx="8084400" cy="23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IBM Plex Sans SemiBold"/>
              <a:buNone/>
              <a:defRPr sz="720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41"/>
          <p:cNvSpPr txBox="1">
            <a:spLocks noGrp="1"/>
          </p:cNvSpPr>
          <p:nvPr>
            <p:ph type="subTitle" idx="1"/>
          </p:nvPr>
        </p:nvSpPr>
        <p:spPr>
          <a:xfrm>
            <a:off x="518138" y="3821531"/>
            <a:ext cx="80844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14" name="Google Shape;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146" y="558856"/>
            <a:ext cx="2077350" cy="3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54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5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5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5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55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55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8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58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5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5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0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6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6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1"/>
          <p:cNvSpPr txBox="1">
            <a:spLocks noGrp="1"/>
          </p:cNvSpPr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1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6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6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(02)">
  <p:cSld name="Заголовок | Текст (02)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2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5" y="4588783"/>
            <a:ext cx="904922" cy="164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2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581475" y="4588783"/>
            <a:ext cx="904950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2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42"/>
          <p:cNvSpPr txBox="1">
            <a:spLocks noGrp="1"/>
          </p:cNvSpPr>
          <p:nvPr>
            <p:ph type="body" idx="1"/>
          </p:nvPr>
        </p:nvSpPr>
        <p:spPr>
          <a:xfrm>
            <a:off x="5091367" y="519113"/>
            <a:ext cx="3510900" cy="4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42"/>
          <p:cNvSpPr txBox="1">
            <a:spLocks noGrp="1"/>
          </p:cNvSpPr>
          <p:nvPr>
            <p:ph type="title"/>
          </p:nvPr>
        </p:nvSpPr>
        <p:spPr>
          <a:xfrm>
            <a:off x="518135" y="519113"/>
            <a:ext cx="3510900" cy="4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sz="4400" b="1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(02) Название урока">
  <p:cSld name="5_Титульный слайд"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923c61044_0_103"/>
          <p:cNvSpPr txBox="1">
            <a:spLocks noGrp="1"/>
          </p:cNvSpPr>
          <p:nvPr>
            <p:ph type="title"/>
          </p:nvPr>
        </p:nvSpPr>
        <p:spPr>
          <a:xfrm>
            <a:off x="518138" y="1274944"/>
            <a:ext cx="8084100" cy="23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ans SemiBold"/>
              <a:buNone/>
              <a:defRPr sz="540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gb923c61044_0_103"/>
          <p:cNvSpPr txBox="1">
            <a:spLocks noGrp="1"/>
          </p:cNvSpPr>
          <p:nvPr>
            <p:ph type="subTitle" idx="1"/>
          </p:nvPr>
        </p:nvSpPr>
        <p:spPr>
          <a:xfrm>
            <a:off x="518138" y="3821531"/>
            <a:ext cx="8084100" cy="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</a:defRPr>
            </a:lvl1pPr>
            <a:lvl2pPr lvl="1" rtl="0">
              <a:spcBef>
                <a:spcPts val="64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</a:defRPr>
            </a:lvl2pPr>
            <a:lvl3pPr lvl="2" rtl="0">
              <a:spcBef>
                <a:spcPts val="64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</a:defRPr>
            </a:lvl3pPr>
            <a:lvl4pPr lvl="3" rtl="0">
              <a:spcBef>
                <a:spcPts val="64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</a:defRPr>
            </a:lvl4pPr>
            <a:lvl5pPr lvl="4" rtl="0">
              <a:spcBef>
                <a:spcPts val="64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</a:defRPr>
            </a:lvl5pPr>
            <a:lvl6pPr lvl="5" rtl="0">
              <a:spcBef>
                <a:spcPts val="64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</a:defRPr>
            </a:lvl6pPr>
            <a:lvl7pPr lvl="6" rtl="0">
              <a:spcBef>
                <a:spcPts val="64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</a:defRPr>
            </a:lvl7pPr>
            <a:lvl8pPr lvl="7" rtl="0">
              <a:spcBef>
                <a:spcPts val="64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</a:defRPr>
            </a:lvl8pPr>
            <a:lvl9pPr lvl="8" rtl="0">
              <a:spcBef>
                <a:spcPts val="64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8" name="Google Shape;128;gb923c61044_0_10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2146" y="558856"/>
            <a:ext cx="2077350" cy="3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(02) Название урока 1">
  <p:cSld name="5_Титульный слайд_1"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923c61044_0_363"/>
          <p:cNvSpPr txBox="1">
            <a:spLocks noGrp="1"/>
          </p:cNvSpPr>
          <p:nvPr>
            <p:ph type="title"/>
          </p:nvPr>
        </p:nvSpPr>
        <p:spPr>
          <a:xfrm>
            <a:off x="518138" y="1274944"/>
            <a:ext cx="8084100" cy="23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ans SemiBold"/>
              <a:buNone/>
              <a:defRPr sz="5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gb923c61044_0_363"/>
          <p:cNvSpPr txBox="1">
            <a:spLocks noGrp="1"/>
          </p:cNvSpPr>
          <p:nvPr>
            <p:ph type="subTitle" idx="1"/>
          </p:nvPr>
        </p:nvSpPr>
        <p:spPr>
          <a:xfrm>
            <a:off x="518138" y="3821531"/>
            <a:ext cx="80841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2" name="Google Shape;132;gb923c61044_0_3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146" y="558856"/>
            <a:ext cx="2077350" cy="3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(02)">
  <p:cSld name="20_Только заголовок_2_1_1_1_1">
    <p:bg>
      <p:bgPr>
        <a:solidFill>
          <a:srgbClr val="6E32E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6"/>
          <p:cNvSpPr txBox="1">
            <a:spLocks noGrp="1"/>
          </p:cNvSpPr>
          <p:nvPr>
            <p:ph type="title"/>
          </p:nvPr>
        </p:nvSpPr>
        <p:spPr>
          <a:xfrm>
            <a:off x="518138" y="519113"/>
            <a:ext cx="8107800" cy="4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36" name="Google Shape;136;p46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(04)">
  <p:cSld name="20_Только заголовок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2"/>
          <p:cNvSpPr/>
          <p:nvPr/>
        </p:nvSpPr>
        <p:spPr>
          <a:xfrm>
            <a:off x="0" y="1238250"/>
            <a:ext cx="9144000" cy="39054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62"/>
          <p:cNvSpPr txBox="1">
            <a:spLocks noGrp="1"/>
          </p:cNvSpPr>
          <p:nvPr>
            <p:ph type="body" idx="1"/>
          </p:nvPr>
        </p:nvSpPr>
        <p:spPr>
          <a:xfrm>
            <a:off x="518138" y="1685832"/>
            <a:ext cx="8107800" cy="29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AutoNum type="arabicPeriod"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40" name="Google Shape;140;p62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2"/>
          <p:cNvSpPr txBox="1">
            <a:spLocks noGrp="1"/>
          </p:cNvSpPr>
          <p:nvPr>
            <p:ph type="title"/>
          </p:nvPr>
        </p:nvSpPr>
        <p:spPr>
          <a:xfrm>
            <a:off x="518138" y="519113"/>
            <a:ext cx="81078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(05)">
  <p:cSld name="20_Только заголовок_3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3"/>
          <p:cNvSpPr/>
          <p:nvPr/>
        </p:nvSpPr>
        <p:spPr>
          <a:xfrm>
            <a:off x="0" y="0"/>
            <a:ext cx="9144000" cy="1238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63"/>
          <p:cNvSpPr txBox="1">
            <a:spLocks noGrp="1"/>
          </p:cNvSpPr>
          <p:nvPr>
            <p:ph type="body" idx="1"/>
          </p:nvPr>
        </p:nvSpPr>
        <p:spPr>
          <a:xfrm>
            <a:off x="518138" y="1685832"/>
            <a:ext cx="8107800" cy="29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AutoNum type="arabicPeriod"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45" name="Google Shape;145;p63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3"/>
          <p:cNvSpPr txBox="1">
            <a:spLocks noGrp="1"/>
          </p:cNvSpPr>
          <p:nvPr>
            <p:ph type="title"/>
          </p:nvPr>
        </p:nvSpPr>
        <p:spPr>
          <a:xfrm>
            <a:off x="518138" y="519113"/>
            <a:ext cx="81078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47" name="Google Shape;147;p63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581475" y="4588781"/>
            <a:ext cx="904950" cy="16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(04)">
  <p:cSld name="20_Только заголовок_2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4"/>
          <p:cNvSpPr txBox="1">
            <a:spLocks noGrp="1"/>
          </p:cNvSpPr>
          <p:nvPr>
            <p:ph type="body" idx="1"/>
          </p:nvPr>
        </p:nvSpPr>
        <p:spPr>
          <a:xfrm>
            <a:off x="518138" y="1685832"/>
            <a:ext cx="8107800" cy="29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AutoNum type="arabicPeriod"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50" name="Google Shape;150;p64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4"/>
          <p:cNvSpPr txBox="1">
            <a:spLocks noGrp="1"/>
          </p:cNvSpPr>
          <p:nvPr>
            <p:ph type="title"/>
          </p:nvPr>
        </p:nvSpPr>
        <p:spPr>
          <a:xfrm>
            <a:off x="518138" y="519113"/>
            <a:ext cx="81078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52" name="Google Shape;152;p64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581475" y="4588781"/>
            <a:ext cx="904950" cy="16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(02)">
  <p:cSld name="20_Только заголовок_2_1">
    <p:bg>
      <p:bgPr>
        <a:solidFill>
          <a:srgbClr val="6E32E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5"/>
          <p:cNvSpPr txBox="1">
            <a:spLocks noGrp="1"/>
          </p:cNvSpPr>
          <p:nvPr>
            <p:ph type="body" idx="1"/>
          </p:nvPr>
        </p:nvSpPr>
        <p:spPr>
          <a:xfrm>
            <a:off x="518138" y="1685832"/>
            <a:ext cx="8107800" cy="29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AutoNum type="arabicPeriod"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5" name="Google Shape;155;p65"/>
          <p:cNvSpPr txBox="1">
            <a:spLocks noGrp="1"/>
          </p:cNvSpPr>
          <p:nvPr>
            <p:ph type="title"/>
          </p:nvPr>
        </p:nvSpPr>
        <p:spPr>
          <a:xfrm>
            <a:off x="518138" y="519113"/>
            <a:ext cx="81078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56" name="Google Shape;156;p65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(03)">
  <p:cSld name="20_Только заголовок_2_1_1">
    <p:bg>
      <p:bgPr>
        <a:solidFill>
          <a:srgbClr val="000000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6"/>
          <p:cNvSpPr txBox="1">
            <a:spLocks noGrp="1"/>
          </p:cNvSpPr>
          <p:nvPr>
            <p:ph type="body" idx="1"/>
          </p:nvPr>
        </p:nvSpPr>
        <p:spPr>
          <a:xfrm>
            <a:off x="518138" y="1685832"/>
            <a:ext cx="8107800" cy="29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AutoNum type="arabicPeriod"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9" name="Google Shape;159;p66"/>
          <p:cNvSpPr txBox="1">
            <a:spLocks noGrp="1"/>
          </p:cNvSpPr>
          <p:nvPr>
            <p:ph type="title"/>
          </p:nvPr>
        </p:nvSpPr>
        <p:spPr>
          <a:xfrm>
            <a:off x="518138" y="519113"/>
            <a:ext cx="81078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60" name="Google Shape;160;p66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(01)">
  <p:cSld name="20_Только заголовок_2_1_1_1"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7"/>
          <p:cNvSpPr txBox="1">
            <a:spLocks noGrp="1"/>
          </p:cNvSpPr>
          <p:nvPr>
            <p:ph type="title"/>
          </p:nvPr>
        </p:nvSpPr>
        <p:spPr>
          <a:xfrm>
            <a:off x="518138" y="519113"/>
            <a:ext cx="8107800" cy="4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63" name="Google Shape;163;p67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75" y="4588781"/>
            <a:ext cx="904950" cy="16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(03)">
  <p:cSld name="20_Только заголовок_2_1_1_1_1_1">
    <p:bg>
      <p:bgPr>
        <a:solidFill>
          <a:srgbClr val="000000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8"/>
          <p:cNvSpPr txBox="1">
            <a:spLocks noGrp="1"/>
          </p:cNvSpPr>
          <p:nvPr>
            <p:ph type="title"/>
          </p:nvPr>
        </p:nvSpPr>
        <p:spPr>
          <a:xfrm>
            <a:off x="518138" y="519113"/>
            <a:ext cx="8107800" cy="4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66" name="Google Shape;166;p68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(01)">
  <p:cSld name="Заголовок — Текст (01)"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>
            <a:spLocks noGrp="1"/>
          </p:cNvSpPr>
          <p:nvPr>
            <p:ph type="body" idx="1"/>
          </p:nvPr>
        </p:nvSpPr>
        <p:spPr>
          <a:xfrm>
            <a:off x="518270" y="1766100"/>
            <a:ext cx="8084100" cy="2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title"/>
          </p:nvPr>
        </p:nvSpPr>
        <p:spPr>
          <a:xfrm>
            <a:off x="518139" y="519113"/>
            <a:ext cx="8084100" cy="10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sz="4400" b="1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  <p:pic>
        <p:nvPicPr>
          <p:cNvPr id="24" name="Google Shape;24;p43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75" y="4588783"/>
            <a:ext cx="904950" cy="16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 (01)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69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75" y="4588781"/>
            <a:ext cx="904950" cy="16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 (02)">
  <p:cSld name="BLANK_1">
    <p:bg>
      <p:bgPr>
        <a:solidFill>
          <a:srgbClr val="6E32E0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70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 (03)">
  <p:cSld name="BLANK_1_1">
    <p:bg>
      <p:bgPr>
        <a:solidFill>
          <a:srgbClr val="000000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71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— Текст (01)">
  <p:cSld name="3_Только заголовок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2"/>
          <p:cNvSpPr txBox="1">
            <a:spLocks noGrp="1"/>
          </p:cNvSpPr>
          <p:nvPr>
            <p:ph type="title"/>
          </p:nvPr>
        </p:nvSpPr>
        <p:spPr>
          <a:xfrm>
            <a:off x="518135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5" name="Google Shape;175;p72"/>
          <p:cNvSpPr/>
          <p:nvPr/>
        </p:nvSpPr>
        <p:spPr>
          <a:xfrm>
            <a:off x="4572000" y="0"/>
            <a:ext cx="4572000" cy="25719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72"/>
          <p:cNvSpPr/>
          <p:nvPr/>
        </p:nvSpPr>
        <p:spPr>
          <a:xfrm>
            <a:off x="4572000" y="2571750"/>
            <a:ext cx="4572000" cy="25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72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75" y="4588781"/>
            <a:ext cx="904950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72"/>
          <p:cNvSpPr txBox="1">
            <a:spLocks noGrp="1"/>
          </p:cNvSpPr>
          <p:nvPr>
            <p:ph type="subTitle" idx="1"/>
          </p:nvPr>
        </p:nvSpPr>
        <p:spPr>
          <a:xfrm>
            <a:off x="5091356" y="519133"/>
            <a:ext cx="3510900" cy="15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72"/>
          <p:cNvSpPr txBox="1">
            <a:spLocks noGrp="1"/>
          </p:cNvSpPr>
          <p:nvPr>
            <p:ph type="subTitle" idx="2"/>
          </p:nvPr>
        </p:nvSpPr>
        <p:spPr>
          <a:xfrm>
            <a:off x="5091356" y="3097267"/>
            <a:ext cx="3510900" cy="15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(01)">
  <p:cSld name="2_Только заголовок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3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73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73"/>
          <p:cNvSpPr txBox="1">
            <a:spLocks noGrp="1"/>
          </p:cNvSpPr>
          <p:nvPr>
            <p:ph type="title"/>
          </p:nvPr>
        </p:nvSpPr>
        <p:spPr>
          <a:xfrm>
            <a:off x="518135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73"/>
          <p:cNvSpPr txBox="1">
            <a:spLocks noGrp="1"/>
          </p:cNvSpPr>
          <p:nvPr>
            <p:ph type="body" idx="1"/>
          </p:nvPr>
        </p:nvSpPr>
        <p:spPr>
          <a:xfrm>
            <a:off x="5091367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AutoNum type="arabicPeriod"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(02)">
  <p:cSld name="2_Только заголовок_1_3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74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4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581475" y="4588781"/>
            <a:ext cx="904950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4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74"/>
          <p:cNvSpPr txBox="1">
            <a:spLocks noGrp="1"/>
          </p:cNvSpPr>
          <p:nvPr>
            <p:ph type="body" idx="1"/>
          </p:nvPr>
        </p:nvSpPr>
        <p:spPr>
          <a:xfrm>
            <a:off x="5091367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AutoNum type="arabicPeriod"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0" name="Google Shape;190;p74"/>
          <p:cNvSpPr txBox="1">
            <a:spLocks noGrp="1"/>
          </p:cNvSpPr>
          <p:nvPr>
            <p:ph type="title"/>
          </p:nvPr>
        </p:nvSpPr>
        <p:spPr>
          <a:xfrm>
            <a:off x="518135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(03)">
  <p:cSld name="2_Только заголовок_1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5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75"/>
          <p:cNvSpPr txBox="1">
            <a:spLocks noGrp="1"/>
          </p:cNvSpPr>
          <p:nvPr>
            <p:ph type="title"/>
          </p:nvPr>
        </p:nvSpPr>
        <p:spPr>
          <a:xfrm>
            <a:off x="518135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75"/>
          <p:cNvSpPr txBox="1">
            <a:spLocks noGrp="1"/>
          </p:cNvSpPr>
          <p:nvPr>
            <p:ph type="body" idx="1"/>
          </p:nvPr>
        </p:nvSpPr>
        <p:spPr>
          <a:xfrm>
            <a:off x="5091367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AutoNum type="arabicPeriod"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95" name="Google Shape;195;p75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75" y="4588781"/>
            <a:ext cx="904950" cy="16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(04)">
  <p:cSld name="2_Только заголовок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6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76"/>
          <p:cNvSpPr txBox="1">
            <a:spLocks noGrp="1"/>
          </p:cNvSpPr>
          <p:nvPr>
            <p:ph type="title"/>
          </p:nvPr>
        </p:nvSpPr>
        <p:spPr>
          <a:xfrm>
            <a:off x="518135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76"/>
          <p:cNvSpPr txBox="1">
            <a:spLocks noGrp="1"/>
          </p:cNvSpPr>
          <p:nvPr>
            <p:ph type="body" idx="1"/>
          </p:nvPr>
        </p:nvSpPr>
        <p:spPr>
          <a:xfrm>
            <a:off x="5091367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AutoNum type="arabicPeriod"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00" name="Google Shape;200;p76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75" y="4588781"/>
            <a:ext cx="904950" cy="16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(05)">
  <p:cSld name="2_Только заголовок_1_2">
    <p:bg>
      <p:bgPr>
        <a:solidFill>
          <a:srgbClr val="000000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77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7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77"/>
          <p:cNvSpPr txBox="1">
            <a:spLocks noGrp="1"/>
          </p:cNvSpPr>
          <p:nvPr>
            <p:ph type="body" idx="1"/>
          </p:nvPr>
        </p:nvSpPr>
        <p:spPr>
          <a:xfrm>
            <a:off x="5091367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AutoNum type="arabicPeriod"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5" name="Google Shape;205;p77"/>
          <p:cNvSpPr txBox="1">
            <a:spLocks noGrp="1"/>
          </p:cNvSpPr>
          <p:nvPr>
            <p:ph type="title"/>
          </p:nvPr>
        </p:nvSpPr>
        <p:spPr>
          <a:xfrm>
            <a:off x="518135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1 - Заголовок | Текст">
  <p:cSld name="2_Только заголовок_1_2_3">
    <p:bg>
      <p:bgPr>
        <a:solidFill>
          <a:srgbClr val="6E32E0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78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78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78"/>
          <p:cNvSpPr txBox="1">
            <a:spLocks noGrp="1"/>
          </p:cNvSpPr>
          <p:nvPr>
            <p:ph type="body" idx="1"/>
          </p:nvPr>
        </p:nvSpPr>
        <p:spPr>
          <a:xfrm>
            <a:off x="5091367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AutoNum type="arabicPeriod"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0" name="Google Shape;210;p78"/>
          <p:cNvSpPr txBox="1">
            <a:spLocks noGrp="1"/>
          </p:cNvSpPr>
          <p:nvPr>
            <p:ph type="title"/>
          </p:nvPr>
        </p:nvSpPr>
        <p:spPr>
          <a:xfrm>
            <a:off x="518138" y="873038"/>
            <a:ext cx="3510900" cy="16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78"/>
          <p:cNvSpPr txBox="1">
            <a:spLocks noGrp="1"/>
          </p:cNvSpPr>
          <p:nvPr>
            <p:ph type="subTitle" idx="2"/>
          </p:nvPr>
        </p:nvSpPr>
        <p:spPr>
          <a:xfrm>
            <a:off x="518213" y="519113"/>
            <a:ext cx="3510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B18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Google Shape;212;p78"/>
          <p:cNvSpPr txBox="1"/>
          <p:nvPr/>
        </p:nvSpPr>
        <p:spPr>
          <a:xfrm>
            <a:off x="-1201530" y="2719027"/>
            <a:ext cx="29793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ru" sz="15000" b="1" i="0" u="none" strike="noStrike" cap="none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sz="15000" b="1" i="0" u="none" strike="noStrike" cap="none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(06)">
  <p:cSld name="Заголовок | Текст (06)">
    <p:bg>
      <p:bgPr>
        <a:solidFill>
          <a:srgbClr val="FFFFFF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>
            <a:spLocks noGrp="1"/>
          </p:cNvSpPr>
          <p:nvPr>
            <p:ph type="body" idx="1"/>
          </p:nvPr>
        </p:nvSpPr>
        <p:spPr>
          <a:xfrm>
            <a:off x="5091367" y="519113"/>
            <a:ext cx="3510900" cy="4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title"/>
          </p:nvPr>
        </p:nvSpPr>
        <p:spPr>
          <a:xfrm>
            <a:off x="518135" y="519113"/>
            <a:ext cx="3510900" cy="4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sz="4400" b="1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  <p:pic>
        <p:nvPicPr>
          <p:cNvPr id="28" name="Google Shape;28;p44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75" y="4588783"/>
            <a:ext cx="904950" cy="16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2 - Заголовок | Текст">
  <p:cSld name="2_Только заголовок_1_2_3_1">
    <p:bg>
      <p:bgPr>
        <a:solidFill>
          <a:srgbClr val="6E32E0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79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79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79"/>
          <p:cNvSpPr txBox="1">
            <a:spLocks noGrp="1"/>
          </p:cNvSpPr>
          <p:nvPr>
            <p:ph type="body" idx="1"/>
          </p:nvPr>
        </p:nvSpPr>
        <p:spPr>
          <a:xfrm>
            <a:off x="5091367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AutoNum type="arabicPeriod"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7" name="Google Shape;217;p79"/>
          <p:cNvSpPr txBox="1">
            <a:spLocks noGrp="1"/>
          </p:cNvSpPr>
          <p:nvPr>
            <p:ph type="title"/>
          </p:nvPr>
        </p:nvSpPr>
        <p:spPr>
          <a:xfrm>
            <a:off x="518138" y="873038"/>
            <a:ext cx="3510900" cy="16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79"/>
          <p:cNvSpPr txBox="1">
            <a:spLocks noGrp="1"/>
          </p:cNvSpPr>
          <p:nvPr>
            <p:ph type="subTitle" idx="2"/>
          </p:nvPr>
        </p:nvSpPr>
        <p:spPr>
          <a:xfrm>
            <a:off x="518213" y="519113"/>
            <a:ext cx="3510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B18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79"/>
          <p:cNvSpPr txBox="1"/>
          <p:nvPr/>
        </p:nvSpPr>
        <p:spPr>
          <a:xfrm>
            <a:off x="-1201530" y="2719027"/>
            <a:ext cx="29793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ru" sz="15000" b="1" i="0" u="none" strike="noStrike" cap="none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sz="15000" b="1" i="0" u="none" strike="noStrike" cap="none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3 - Заголовок | Текст">
  <p:cSld name="2_Только заголовок_1_2_3_1_1">
    <p:bg>
      <p:bgPr>
        <a:solidFill>
          <a:srgbClr val="6E32E0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80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0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80"/>
          <p:cNvSpPr txBox="1">
            <a:spLocks noGrp="1"/>
          </p:cNvSpPr>
          <p:nvPr>
            <p:ph type="body" idx="1"/>
          </p:nvPr>
        </p:nvSpPr>
        <p:spPr>
          <a:xfrm>
            <a:off x="5091367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AutoNum type="arabicPeriod"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4" name="Google Shape;224;p80"/>
          <p:cNvSpPr txBox="1">
            <a:spLocks noGrp="1"/>
          </p:cNvSpPr>
          <p:nvPr>
            <p:ph type="title"/>
          </p:nvPr>
        </p:nvSpPr>
        <p:spPr>
          <a:xfrm>
            <a:off x="518138" y="873038"/>
            <a:ext cx="3510900" cy="16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80"/>
          <p:cNvSpPr txBox="1">
            <a:spLocks noGrp="1"/>
          </p:cNvSpPr>
          <p:nvPr>
            <p:ph type="subTitle" idx="2"/>
          </p:nvPr>
        </p:nvSpPr>
        <p:spPr>
          <a:xfrm>
            <a:off x="518213" y="519113"/>
            <a:ext cx="3510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B18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80"/>
          <p:cNvSpPr txBox="1"/>
          <p:nvPr/>
        </p:nvSpPr>
        <p:spPr>
          <a:xfrm>
            <a:off x="-1201530" y="2719027"/>
            <a:ext cx="29793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ru" sz="15000" b="1" i="0" u="none" strike="noStrike" cap="none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sz="15000" b="1" i="0" u="none" strike="noStrike" cap="none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4 - Заголовок | Текст">
  <p:cSld name="2_Только заголовок_1_2_3_1_1_1">
    <p:bg>
      <p:bgPr>
        <a:solidFill>
          <a:srgbClr val="6E32E0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81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81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81"/>
          <p:cNvSpPr txBox="1">
            <a:spLocks noGrp="1"/>
          </p:cNvSpPr>
          <p:nvPr>
            <p:ph type="body" idx="1"/>
          </p:nvPr>
        </p:nvSpPr>
        <p:spPr>
          <a:xfrm>
            <a:off x="5091367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AutoNum type="arabicPeriod"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1" name="Google Shape;231;p81"/>
          <p:cNvSpPr txBox="1">
            <a:spLocks noGrp="1"/>
          </p:cNvSpPr>
          <p:nvPr>
            <p:ph type="title"/>
          </p:nvPr>
        </p:nvSpPr>
        <p:spPr>
          <a:xfrm>
            <a:off x="518138" y="873038"/>
            <a:ext cx="3510900" cy="16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81"/>
          <p:cNvSpPr txBox="1">
            <a:spLocks noGrp="1"/>
          </p:cNvSpPr>
          <p:nvPr>
            <p:ph type="subTitle" idx="2"/>
          </p:nvPr>
        </p:nvSpPr>
        <p:spPr>
          <a:xfrm>
            <a:off x="518213" y="519113"/>
            <a:ext cx="3510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B18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Google Shape;233;p81"/>
          <p:cNvSpPr txBox="1"/>
          <p:nvPr/>
        </p:nvSpPr>
        <p:spPr>
          <a:xfrm>
            <a:off x="-1201530" y="2719027"/>
            <a:ext cx="29793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ru" sz="15000" b="1" i="0" u="none" strike="noStrike" cap="none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04</a:t>
            </a:r>
            <a:endParaRPr sz="15000" b="1" i="0" u="none" strike="noStrike" cap="none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5 - Заголовок | Текст">
  <p:cSld name="2_Только заголовок_1_2_3_1_1_1_1">
    <p:bg>
      <p:bgPr>
        <a:solidFill>
          <a:srgbClr val="6E32E0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82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82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82"/>
          <p:cNvSpPr txBox="1">
            <a:spLocks noGrp="1"/>
          </p:cNvSpPr>
          <p:nvPr>
            <p:ph type="body" idx="1"/>
          </p:nvPr>
        </p:nvSpPr>
        <p:spPr>
          <a:xfrm>
            <a:off x="5091367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AutoNum type="arabicPeriod"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8" name="Google Shape;238;p82"/>
          <p:cNvSpPr txBox="1">
            <a:spLocks noGrp="1"/>
          </p:cNvSpPr>
          <p:nvPr>
            <p:ph type="title"/>
          </p:nvPr>
        </p:nvSpPr>
        <p:spPr>
          <a:xfrm>
            <a:off x="518138" y="873038"/>
            <a:ext cx="3510900" cy="16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" name="Google Shape;239;p82"/>
          <p:cNvSpPr txBox="1">
            <a:spLocks noGrp="1"/>
          </p:cNvSpPr>
          <p:nvPr>
            <p:ph type="subTitle" idx="2"/>
          </p:nvPr>
        </p:nvSpPr>
        <p:spPr>
          <a:xfrm>
            <a:off x="518213" y="519113"/>
            <a:ext cx="3510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B18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Google Shape;240;p82"/>
          <p:cNvSpPr txBox="1"/>
          <p:nvPr/>
        </p:nvSpPr>
        <p:spPr>
          <a:xfrm>
            <a:off x="-1201530" y="2719027"/>
            <a:ext cx="29793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ru" sz="15000" b="1" i="0" u="none" strike="noStrike" cap="none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05</a:t>
            </a:r>
            <a:endParaRPr sz="15000" b="1" i="0" u="none" strike="noStrike" cap="none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6 - Заголовок | Текст">
  <p:cSld name="2_Только заголовок_1_2_3_1_1_1_1_1">
    <p:bg>
      <p:bgPr>
        <a:solidFill>
          <a:srgbClr val="6E32E0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83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83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83"/>
          <p:cNvSpPr txBox="1">
            <a:spLocks noGrp="1"/>
          </p:cNvSpPr>
          <p:nvPr>
            <p:ph type="body" idx="1"/>
          </p:nvPr>
        </p:nvSpPr>
        <p:spPr>
          <a:xfrm>
            <a:off x="5091367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AutoNum type="arabicPeriod"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5" name="Google Shape;245;p83"/>
          <p:cNvSpPr txBox="1">
            <a:spLocks noGrp="1"/>
          </p:cNvSpPr>
          <p:nvPr>
            <p:ph type="title"/>
          </p:nvPr>
        </p:nvSpPr>
        <p:spPr>
          <a:xfrm>
            <a:off x="518138" y="873038"/>
            <a:ext cx="3510900" cy="16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Google Shape;246;p83"/>
          <p:cNvSpPr txBox="1">
            <a:spLocks noGrp="1"/>
          </p:cNvSpPr>
          <p:nvPr>
            <p:ph type="subTitle" idx="2"/>
          </p:nvPr>
        </p:nvSpPr>
        <p:spPr>
          <a:xfrm>
            <a:off x="518213" y="519113"/>
            <a:ext cx="3510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B18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" name="Google Shape;247;p83"/>
          <p:cNvSpPr txBox="1"/>
          <p:nvPr/>
        </p:nvSpPr>
        <p:spPr>
          <a:xfrm>
            <a:off x="-1201530" y="2719027"/>
            <a:ext cx="29793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ru" sz="15000" b="1" i="0" u="none" strike="noStrike" cap="none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06</a:t>
            </a:r>
            <a:endParaRPr sz="15000" b="1" i="0" u="none" strike="noStrike" cap="none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7 - Заголовок | Текст">
  <p:cSld name="2_Только заголовок_1_2_3_1_1_1_1_1_1">
    <p:bg>
      <p:bgPr>
        <a:solidFill>
          <a:srgbClr val="6E32E0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84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84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84"/>
          <p:cNvSpPr txBox="1">
            <a:spLocks noGrp="1"/>
          </p:cNvSpPr>
          <p:nvPr>
            <p:ph type="body" idx="1"/>
          </p:nvPr>
        </p:nvSpPr>
        <p:spPr>
          <a:xfrm>
            <a:off x="5091367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AutoNum type="arabicPeriod"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2" name="Google Shape;252;p84"/>
          <p:cNvSpPr txBox="1">
            <a:spLocks noGrp="1"/>
          </p:cNvSpPr>
          <p:nvPr>
            <p:ph type="title"/>
          </p:nvPr>
        </p:nvSpPr>
        <p:spPr>
          <a:xfrm>
            <a:off x="518138" y="873038"/>
            <a:ext cx="3510900" cy="16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" name="Google Shape;253;p84"/>
          <p:cNvSpPr txBox="1">
            <a:spLocks noGrp="1"/>
          </p:cNvSpPr>
          <p:nvPr>
            <p:ph type="subTitle" idx="2"/>
          </p:nvPr>
        </p:nvSpPr>
        <p:spPr>
          <a:xfrm>
            <a:off x="518213" y="519113"/>
            <a:ext cx="3510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B18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Google Shape;254;p84"/>
          <p:cNvSpPr txBox="1"/>
          <p:nvPr/>
        </p:nvSpPr>
        <p:spPr>
          <a:xfrm>
            <a:off x="-1201530" y="2719027"/>
            <a:ext cx="29793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ru" sz="15000" b="1" i="0" u="none" strike="noStrike" cap="none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07</a:t>
            </a:r>
            <a:endParaRPr sz="15000" b="1" i="0" u="none" strike="noStrike" cap="none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8 - Заголовок | Текст">
  <p:cSld name="2_Только заголовок_1_2_3_1_1_1_1_1_1_1">
    <p:bg>
      <p:bgPr>
        <a:solidFill>
          <a:srgbClr val="6E32E0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85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85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85"/>
          <p:cNvSpPr txBox="1">
            <a:spLocks noGrp="1"/>
          </p:cNvSpPr>
          <p:nvPr>
            <p:ph type="body" idx="1"/>
          </p:nvPr>
        </p:nvSpPr>
        <p:spPr>
          <a:xfrm>
            <a:off x="5091367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AutoNum type="arabicPeriod"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9" name="Google Shape;259;p85"/>
          <p:cNvSpPr txBox="1">
            <a:spLocks noGrp="1"/>
          </p:cNvSpPr>
          <p:nvPr>
            <p:ph type="title"/>
          </p:nvPr>
        </p:nvSpPr>
        <p:spPr>
          <a:xfrm>
            <a:off x="518138" y="873038"/>
            <a:ext cx="3510900" cy="16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85"/>
          <p:cNvSpPr txBox="1">
            <a:spLocks noGrp="1"/>
          </p:cNvSpPr>
          <p:nvPr>
            <p:ph type="subTitle" idx="2"/>
          </p:nvPr>
        </p:nvSpPr>
        <p:spPr>
          <a:xfrm>
            <a:off x="518213" y="519113"/>
            <a:ext cx="3510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B18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1" name="Google Shape;261;p85"/>
          <p:cNvSpPr txBox="1"/>
          <p:nvPr/>
        </p:nvSpPr>
        <p:spPr>
          <a:xfrm>
            <a:off x="-1201530" y="2719027"/>
            <a:ext cx="29793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ru" sz="15000" b="1" i="0" u="none" strike="noStrike" cap="none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08</a:t>
            </a:r>
            <a:endParaRPr sz="15000" b="1" i="0" u="none" strike="noStrike" cap="none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9 - Заголовок | Текст">
  <p:cSld name="2_Только заголовок_1_2_3_1_1_1_1_1_1_1_1">
    <p:bg>
      <p:bgPr>
        <a:solidFill>
          <a:srgbClr val="6E32E0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6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86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86"/>
          <p:cNvSpPr txBox="1">
            <a:spLocks noGrp="1"/>
          </p:cNvSpPr>
          <p:nvPr>
            <p:ph type="body" idx="1"/>
          </p:nvPr>
        </p:nvSpPr>
        <p:spPr>
          <a:xfrm>
            <a:off x="5091367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AutoNum type="arabicPeriod"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66" name="Google Shape;266;p86"/>
          <p:cNvSpPr txBox="1">
            <a:spLocks noGrp="1"/>
          </p:cNvSpPr>
          <p:nvPr>
            <p:ph type="title"/>
          </p:nvPr>
        </p:nvSpPr>
        <p:spPr>
          <a:xfrm>
            <a:off x="518138" y="873038"/>
            <a:ext cx="3510900" cy="16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" name="Google Shape;267;p86"/>
          <p:cNvSpPr txBox="1">
            <a:spLocks noGrp="1"/>
          </p:cNvSpPr>
          <p:nvPr>
            <p:ph type="subTitle" idx="2"/>
          </p:nvPr>
        </p:nvSpPr>
        <p:spPr>
          <a:xfrm>
            <a:off x="518213" y="519113"/>
            <a:ext cx="3510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B18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Google Shape;268;p86"/>
          <p:cNvSpPr txBox="1"/>
          <p:nvPr/>
        </p:nvSpPr>
        <p:spPr>
          <a:xfrm>
            <a:off x="-1201530" y="2719027"/>
            <a:ext cx="29793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ru" sz="15000" b="1" i="0" u="none" strike="noStrike" cap="none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09</a:t>
            </a:r>
            <a:endParaRPr sz="15000" b="1" i="0" u="none" strike="noStrike" cap="none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| Текст (01)">
  <p:cSld name="2_Только заголовок_1_2_2"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7"/>
          <p:cNvSpPr txBox="1">
            <a:spLocks noGrp="1"/>
          </p:cNvSpPr>
          <p:nvPr>
            <p:ph type="body" idx="1"/>
          </p:nvPr>
        </p:nvSpPr>
        <p:spPr>
          <a:xfrm>
            <a:off x="518129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AutoNum type="arabicPeriod"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71" name="Google Shape;271;p87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87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87"/>
          <p:cNvSpPr txBox="1">
            <a:spLocks noGrp="1"/>
          </p:cNvSpPr>
          <p:nvPr>
            <p:ph type="body" idx="2"/>
          </p:nvPr>
        </p:nvSpPr>
        <p:spPr>
          <a:xfrm>
            <a:off x="5091367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AutoNum type="arabicPeriod"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| Текст | Текст (04)">
  <p:cSld name="2_Только заголовок_1_2_2_1">
    <p:bg>
      <p:bgPr>
        <a:solidFill>
          <a:srgbClr val="FFFFFF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8"/>
          <p:cNvSpPr/>
          <p:nvPr/>
        </p:nvSpPr>
        <p:spPr>
          <a:xfrm flipH="1">
            <a:off x="3048038" y="0"/>
            <a:ext cx="3048000" cy="51435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88"/>
          <p:cNvSpPr/>
          <p:nvPr/>
        </p:nvSpPr>
        <p:spPr>
          <a:xfrm flipH="1">
            <a:off x="6096000" y="0"/>
            <a:ext cx="3048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" name="Google Shape;277;p88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88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581475" y="4588781"/>
            <a:ext cx="904950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88"/>
          <p:cNvSpPr txBox="1">
            <a:spLocks noGrp="1"/>
          </p:cNvSpPr>
          <p:nvPr>
            <p:ph type="subTitle" idx="1"/>
          </p:nvPr>
        </p:nvSpPr>
        <p:spPr>
          <a:xfrm>
            <a:off x="518138" y="542475"/>
            <a:ext cx="2011800" cy="4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" name="Google Shape;280;p88"/>
          <p:cNvSpPr txBox="1">
            <a:spLocks noGrp="1"/>
          </p:cNvSpPr>
          <p:nvPr>
            <p:ph type="subTitle" idx="2"/>
          </p:nvPr>
        </p:nvSpPr>
        <p:spPr>
          <a:xfrm>
            <a:off x="3566138" y="542475"/>
            <a:ext cx="2011800" cy="4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" name="Google Shape;281;p88"/>
          <p:cNvSpPr txBox="1">
            <a:spLocks noGrp="1"/>
          </p:cNvSpPr>
          <p:nvPr>
            <p:ph type="subTitle" idx="3"/>
          </p:nvPr>
        </p:nvSpPr>
        <p:spPr>
          <a:xfrm>
            <a:off x="6614138" y="542475"/>
            <a:ext cx="2011800" cy="4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— Текст — Текст (01)">
  <p:cSld name="Заголовок | Текст — Текст — Текст (01)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/>
          <p:nvPr/>
        </p:nvSpPr>
        <p:spPr>
          <a:xfrm>
            <a:off x="4572000" y="0"/>
            <a:ext cx="4572000" cy="17139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47"/>
          <p:cNvSpPr/>
          <p:nvPr/>
        </p:nvSpPr>
        <p:spPr>
          <a:xfrm>
            <a:off x="4572000" y="1713867"/>
            <a:ext cx="4572000" cy="17139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47"/>
          <p:cNvSpPr/>
          <p:nvPr/>
        </p:nvSpPr>
        <p:spPr>
          <a:xfrm>
            <a:off x="4572000" y="3429633"/>
            <a:ext cx="4572000" cy="171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47"/>
          <p:cNvSpPr txBox="1">
            <a:spLocks noGrp="1"/>
          </p:cNvSpPr>
          <p:nvPr>
            <p:ph type="title"/>
          </p:nvPr>
        </p:nvSpPr>
        <p:spPr>
          <a:xfrm>
            <a:off x="518135" y="519113"/>
            <a:ext cx="3510900" cy="4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33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3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3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3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3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3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3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3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300" b="1"/>
            </a:lvl9pPr>
          </a:lstStyle>
          <a:p>
            <a:endParaRPr/>
          </a:p>
        </p:txBody>
      </p:sp>
      <p:pic>
        <p:nvPicPr>
          <p:cNvPr id="34" name="Google Shape;34;p47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75" y="4588782"/>
            <a:ext cx="904950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7"/>
          <p:cNvSpPr txBox="1">
            <a:spLocks noGrp="1"/>
          </p:cNvSpPr>
          <p:nvPr>
            <p:ph type="subTitle" idx="1"/>
          </p:nvPr>
        </p:nvSpPr>
        <p:spPr>
          <a:xfrm>
            <a:off x="5091356" y="519112"/>
            <a:ext cx="35109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7"/>
          <p:cNvSpPr txBox="1">
            <a:spLocks noGrp="1"/>
          </p:cNvSpPr>
          <p:nvPr>
            <p:ph type="subTitle" idx="2"/>
          </p:nvPr>
        </p:nvSpPr>
        <p:spPr>
          <a:xfrm>
            <a:off x="5091356" y="2209004"/>
            <a:ext cx="35109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subTitle" idx="3"/>
          </p:nvPr>
        </p:nvSpPr>
        <p:spPr>
          <a:xfrm>
            <a:off x="5091356" y="3947147"/>
            <a:ext cx="35109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| Текст | Текст (03)">
  <p:cSld name="2_Только заголовок_1_2_2_1_2">
    <p:bg>
      <p:bgPr>
        <a:solidFill>
          <a:srgbClr val="FFFFF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9"/>
          <p:cNvSpPr/>
          <p:nvPr/>
        </p:nvSpPr>
        <p:spPr>
          <a:xfrm flipH="1">
            <a:off x="6096000" y="0"/>
            <a:ext cx="3048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4" name="Google Shape;284;p89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89"/>
          <p:cNvSpPr txBox="1"/>
          <p:nvPr/>
        </p:nvSpPr>
        <p:spPr>
          <a:xfrm>
            <a:off x="5465713" y="2713690"/>
            <a:ext cx="24294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ru" sz="15000" b="1" i="0" u="none" strike="noStrike" cap="none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sz="15000" b="1" i="0" u="none" strike="noStrike" cap="none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6" name="Google Shape;286;p89"/>
          <p:cNvSpPr/>
          <p:nvPr/>
        </p:nvSpPr>
        <p:spPr>
          <a:xfrm flipH="1">
            <a:off x="3048038" y="0"/>
            <a:ext cx="3048000" cy="51435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89"/>
          <p:cNvSpPr txBox="1"/>
          <p:nvPr/>
        </p:nvSpPr>
        <p:spPr>
          <a:xfrm>
            <a:off x="2410596" y="2719031"/>
            <a:ext cx="24294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ru" sz="15000" b="1" i="0" u="none" strike="noStrike" cap="none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sz="15000" b="1" i="0" u="none" strike="noStrike" cap="none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8" name="Google Shape;288;p89"/>
          <p:cNvSpPr/>
          <p:nvPr/>
        </p:nvSpPr>
        <p:spPr>
          <a:xfrm flipH="1">
            <a:off x="75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89"/>
          <p:cNvSpPr txBox="1"/>
          <p:nvPr/>
        </p:nvSpPr>
        <p:spPr>
          <a:xfrm>
            <a:off x="-651469" y="2719031"/>
            <a:ext cx="24294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ru" sz="15000" b="1" i="0" u="none" strike="noStrike" cap="none">
                <a:solidFill>
                  <a:srgbClr val="DCDDD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sz="15000" b="1" i="0" u="none" strike="noStrike" cap="none">
              <a:solidFill>
                <a:srgbClr val="DCDDD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0" name="Google Shape;290;p89"/>
          <p:cNvSpPr txBox="1">
            <a:spLocks noGrp="1"/>
          </p:cNvSpPr>
          <p:nvPr>
            <p:ph type="subTitle" idx="1"/>
          </p:nvPr>
        </p:nvSpPr>
        <p:spPr>
          <a:xfrm>
            <a:off x="518138" y="542475"/>
            <a:ext cx="2011800" cy="4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1" name="Google Shape;291;p89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581475" y="4588781"/>
            <a:ext cx="904950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89"/>
          <p:cNvSpPr txBox="1">
            <a:spLocks noGrp="1"/>
          </p:cNvSpPr>
          <p:nvPr>
            <p:ph type="subTitle" idx="2"/>
          </p:nvPr>
        </p:nvSpPr>
        <p:spPr>
          <a:xfrm>
            <a:off x="3566138" y="542475"/>
            <a:ext cx="2011800" cy="4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" name="Google Shape;293;p89"/>
          <p:cNvSpPr txBox="1">
            <a:spLocks noGrp="1"/>
          </p:cNvSpPr>
          <p:nvPr>
            <p:ph type="subTitle" idx="3"/>
          </p:nvPr>
        </p:nvSpPr>
        <p:spPr>
          <a:xfrm>
            <a:off x="6614138" y="542475"/>
            <a:ext cx="2011800" cy="4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| Текст | Текст (01)">
  <p:cSld name="2_Только заголовок_1_2_2_1_1">
    <p:bg>
      <p:bgPr>
        <a:solidFill>
          <a:srgbClr val="FFFFFF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90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90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581475" y="4588781"/>
            <a:ext cx="904950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90"/>
          <p:cNvSpPr txBox="1">
            <a:spLocks noGrp="1"/>
          </p:cNvSpPr>
          <p:nvPr>
            <p:ph type="subTitle" idx="1"/>
          </p:nvPr>
        </p:nvSpPr>
        <p:spPr>
          <a:xfrm>
            <a:off x="518138" y="542475"/>
            <a:ext cx="2011800" cy="4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Google Shape;298;p90"/>
          <p:cNvSpPr txBox="1">
            <a:spLocks noGrp="1"/>
          </p:cNvSpPr>
          <p:nvPr>
            <p:ph type="subTitle" idx="2"/>
          </p:nvPr>
        </p:nvSpPr>
        <p:spPr>
          <a:xfrm>
            <a:off x="3566138" y="542475"/>
            <a:ext cx="2011800" cy="4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90"/>
          <p:cNvSpPr txBox="1">
            <a:spLocks noGrp="1"/>
          </p:cNvSpPr>
          <p:nvPr>
            <p:ph type="subTitle" idx="3"/>
          </p:nvPr>
        </p:nvSpPr>
        <p:spPr>
          <a:xfrm>
            <a:off x="6614138" y="542475"/>
            <a:ext cx="2011800" cy="4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| Текст | Текст (02)">
  <p:cSld name="2_Только заголовок_1_2_2_1_1_2">
    <p:bg>
      <p:bgPr>
        <a:solidFill>
          <a:srgbClr val="6E32E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91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91"/>
          <p:cNvSpPr txBox="1">
            <a:spLocks noGrp="1"/>
          </p:cNvSpPr>
          <p:nvPr>
            <p:ph type="subTitle" idx="1"/>
          </p:nvPr>
        </p:nvSpPr>
        <p:spPr>
          <a:xfrm>
            <a:off x="518138" y="542475"/>
            <a:ext cx="2011800" cy="4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91"/>
          <p:cNvSpPr txBox="1">
            <a:spLocks noGrp="1"/>
          </p:cNvSpPr>
          <p:nvPr>
            <p:ph type="subTitle" idx="2"/>
          </p:nvPr>
        </p:nvSpPr>
        <p:spPr>
          <a:xfrm>
            <a:off x="3566138" y="542475"/>
            <a:ext cx="2011800" cy="4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" name="Google Shape;304;p91"/>
          <p:cNvSpPr txBox="1">
            <a:spLocks noGrp="1"/>
          </p:cNvSpPr>
          <p:nvPr>
            <p:ph type="subTitle" idx="3"/>
          </p:nvPr>
        </p:nvSpPr>
        <p:spPr>
          <a:xfrm>
            <a:off x="6614138" y="542475"/>
            <a:ext cx="2011800" cy="4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| Текст | Текст | Текст (01)">
  <p:cSld name="2_Только заголовок_1_2_2_1_1_1">
    <p:bg>
      <p:bgPr>
        <a:solidFill>
          <a:srgbClr val="FFFFFF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2"/>
          <p:cNvSpPr txBox="1">
            <a:spLocks noGrp="1"/>
          </p:cNvSpPr>
          <p:nvPr>
            <p:ph type="subTitle" idx="1"/>
          </p:nvPr>
        </p:nvSpPr>
        <p:spPr>
          <a:xfrm>
            <a:off x="6987375" y="1685831"/>
            <a:ext cx="1638300" cy="28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07" name="Google Shape;307;p92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92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581475" y="4588781"/>
            <a:ext cx="904950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92"/>
          <p:cNvSpPr txBox="1">
            <a:spLocks noGrp="1"/>
          </p:cNvSpPr>
          <p:nvPr>
            <p:ph type="subTitle" idx="2"/>
          </p:nvPr>
        </p:nvSpPr>
        <p:spPr>
          <a:xfrm>
            <a:off x="518138" y="1685831"/>
            <a:ext cx="1638300" cy="28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92"/>
          <p:cNvSpPr txBox="1">
            <a:spLocks noGrp="1"/>
          </p:cNvSpPr>
          <p:nvPr>
            <p:ph type="subTitle" idx="3"/>
          </p:nvPr>
        </p:nvSpPr>
        <p:spPr>
          <a:xfrm>
            <a:off x="2674575" y="1685831"/>
            <a:ext cx="1638300" cy="28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" name="Google Shape;311;p92"/>
          <p:cNvSpPr txBox="1">
            <a:spLocks noGrp="1"/>
          </p:cNvSpPr>
          <p:nvPr>
            <p:ph type="subTitle" idx="4"/>
          </p:nvPr>
        </p:nvSpPr>
        <p:spPr>
          <a:xfrm>
            <a:off x="4830975" y="1685831"/>
            <a:ext cx="1638300" cy="28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2" name="Google Shape;312;p92"/>
          <p:cNvSpPr txBox="1">
            <a:spLocks noGrp="1"/>
          </p:cNvSpPr>
          <p:nvPr>
            <p:ph type="title"/>
          </p:nvPr>
        </p:nvSpPr>
        <p:spPr>
          <a:xfrm>
            <a:off x="518138" y="519113"/>
            <a:ext cx="81078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| Текст | Текст | Текст (02) 1">
  <p:cSld name="2_Только заголовок_1_2_2_1_1_1_2">
    <p:bg>
      <p:bgPr>
        <a:solidFill>
          <a:srgbClr val="6E32E0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93"/>
          <p:cNvSpPr txBox="1">
            <a:spLocks noGrp="1"/>
          </p:cNvSpPr>
          <p:nvPr>
            <p:ph type="subTitle" idx="1"/>
          </p:nvPr>
        </p:nvSpPr>
        <p:spPr>
          <a:xfrm>
            <a:off x="6987375" y="1685831"/>
            <a:ext cx="1638300" cy="28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15" name="Google Shape;315;p93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93"/>
          <p:cNvSpPr txBox="1">
            <a:spLocks noGrp="1"/>
          </p:cNvSpPr>
          <p:nvPr>
            <p:ph type="subTitle" idx="2"/>
          </p:nvPr>
        </p:nvSpPr>
        <p:spPr>
          <a:xfrm>
            <a:off x="518138" y="1685831"/>
            <a:ext cx="1638300" cy="28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7" name="Google Shape;317;p93"/>
          <p:cNvSpPr txBox="1">
            <a:spLocks noGrp="1"/>
          </p:cNvSpPr>
          <p:nvPr>
            <p:ph type="subTitle" idx="3"/>
          </p:nvPr>
        </p:nvSpPr>
        <p:spPr>
          <a:xfrm>
            <a:off x="2674575" y="1685831"/>
            <a:ext cx="1638300" cy="28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93"/>
          <p:cNvSpPr txBox="1">
            <a:spLocks noGrp="1"/>
          </p:cNvSpPr>
          <p:nvPr>
            <p:ph type="subTitle" idx="4"/>
          </p:nvPr>
        </p:nvSpPr>
        <p:spPr>
          <a:xfrm>
            <a:off x="4830975" y="1685831"/>
            <a:ext cx="1638300" cy="28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93"/>
          <p:cNvSpPr txBox="1">
            <a:spLocks noGrp="1"/>
          </p:cNvSpPr>
          <p:nvPr>
            <p:ph type="title"/>
          </p:nvPr>
        </p:nvSpPr>
        <p:spPr>
          <a:xfrm>
            <a:off x="518138" y="519113"/>
            <a:ext cx="81078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| Текст | Текст (01) 1">
  <p:cSld name="2_Только заголовок_1_2_2_1_1_1_1">
    <p:bg>
      <p:bgPr>
        <a:solidFill>
          <a:srgbClr val="FFFFFF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94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94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581475" y="4588781"/>
            <a:ext cx="904950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94"/>
          <p:cNvSpPr txBox="1">
            <a:spLocks noGrp="1"/>
          </p:cNvSpPr>
          <p:nvPr>
            <p:ph type="subTitle" idx="1"/>
          </p:nvPr>
        </p:nvSpPr>
        <p:spPr>
          <a:xfrm>
            <a:off x="518138" y="1685831"/>
            <a:ext cx="2357100" cy="28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4" name="Google Shape;324;p94"/>
          <p:cNvSpPr txBox="1">
            <a:spLocks noGrp="1"/>
          </p:cNvSpPr>
          <p:nvPr>
            <p:ph type="subTitle" idx="2"/>
          </p:nvPr>
        </p:nvSpPr>
        <p:spPr>
          <a:xfrm>
            <a:off x="3393450" y="1685831"/>
            <a:ext cx="2357100" cy="28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5" name="Google Shape;325;p94"/>
          <p:cNvSpPr txBox="1">
            <a:spLocks noGrp="1"/>
          </p:cNvSpPr>
          <p:nvPr>
            <p:ph type="subTitle" idx="3"/>
          </p:nvPr>
        </p:nvSpPr>
        <p:spPr>
          <a:xfrm>
            <a:off x="6268763" y="1685831"/>
            <a:ext cx="2357100" cy="28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6" name="Google Shape;326;p94"/>
          <p:cNvSpPr txBox="1">
            <a:spLocks noGrp="1"/>
          </p:cNvSpPr>
          <p:nvPr>
            <p:ph type="title"/>
          </p:nvPr>
        </p:nvSpPr>
        <p:spPr>
          <a:xfrm>
            <a:off x="518138" y="519113"/>
            <a:ext cx="81078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| Текст | Текст (02)">
  <p:cSld name="2_Только заголовок_1_2_2_1_1_1_1_1">
    <p:bg>
      <p:bgPr>
        <a:solidFill>
          <a:srgbClr val="6E32E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95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95"/>
          <p:cNvSpPr txBox="1">
            <a:spLocks noGrp="1"/>
          </p:cNvSpPr>
          <p:nvPr>
            <p:ph type="subTitle" idx="1"/>
          </p:nvPr>
        </p:nvSpPr>
        <p:spPr>
          <a:xfrm>
            <a:off x="518138" y="1685831"/>
            <a:ext cx="2357100" cy="28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95"/>
          <p:cNvSpPr txBox="1">
            <a:spLocks noGrp="1"/>
          </p:cNvSpPr>
          <p:nvPr>
            <p:ph type="subTitle" idx="2"/>
          </p:nvPr>
        </p:nvSpPr>
        <p:spPr>
          <a:xfrm>
            <a:off x="3393450" y="1685831"/>
            <a:ext cx="2357100" cy="28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95"/>
          <p:cNvSpPr txBox="1">
            <a:spLocks noGrp="1"/>
          </p:cNvSpPr>
          <p:nvPr>
            <p:ph type="subTitle" idx="3"/>
          </p:nvPr>
        </p:nvSpPr>
        <p:spPr>
          <a:xfrm>
            <a:off x="6268763" y="1685831"/>
            <a:ext cx="2357100" cy="28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95"/>
          <p:cNvSpPr txBox="1">
            <a:spLocks noGrp="1"/>
          </p:cNvSpPr>
          <p:nvPr>
            <p:ph type="title"/>
          </p:nvPr>
        </p:nvSpPr>
        <p:spPr>
          <a:xfrm>
            <a:off x="518138" y="519113"/>
            <a:ext cx="81078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(06)">
  <p:cSld name="2_Только заголовок_1_2_1">
    <p:bg>
      <p:bgPr>
        <a:solidFill>
          <a:srgbClr val="FFFFFF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6"/>
          <p:cNvSpPr txBox="1">
            <a:spLocks noGrp="1"/>
          </p:cNvSpPr>
          <p:nvPr>
            <p:ph type="body" idx="1"/>
          </p:nvPr>
        </p:nvSpPr>
        <p:spPr>
          <a:xfrm>
            <a:off x="5091367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AutoNum type="arabicPeriod"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335" name="Google Shape;335;p96"/>
          <p:cNvSpPr txBox="1">
            <a:spLocks noGrp="1"/>
          </p:cNvSpPr>
          <p:nvPr>
            <p:ph type="title"/>
          </p:nvPr>
        </p:nvSpPr>
        <p:spPr>
          <a:xfrm>
            <a:off x="518135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36" name="Google Shape;336;p96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75" y="4588781"/>
            <a:ext cx="904950" cy="16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(01)">
  <p:cSld name="2_Только заголовок_1_2_1_2">
    <p:bg>
      <p:bgPr>
        <a:solidFill>
          <a:srgbClr val="FFFFFF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97"/>
          <p:cNvSpPr txBox="1">
            <a:spLocks noGrp="1"/>
          </p:cNvSpPr>
          <p:nvPr>
            <p:ph type="body" idx="1"/>
          </p:nvPr>
        </p:nvSpPr>
        <p:spPr>
          <a:xfrm>
            <a:off x="518269" y="1766100"/>
            <a:ext cx="8084100" cy="2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AutoNum type="arabicPeriod"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339" name="Google Shape;339;p97"/>
          <p:cNvSpPr txBox="1">
            <a:spLocks noGrp="1"/>
          </p:cNvSpPr>
          <p:nvPr>
            <p:ph type="title"/>
          </p:nvPr>
        </p:nvSpPr>
        <p:spPr>
          <a:xfrm>
            <a:off x="518138" y="519113"/>
            <a:ext cx="8084100" cy="10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0" name="Google Shape;340;p97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75" y="4588781"/>
            <a:ext cx="904950" cy="16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(01)">
  <p:cSld name="2_Только заголовок_1_2_1_2_1"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98"/>
          <p:cNvSpPr txBox="1">
            <a:spLocks noGrp="1"/>
          </p:cNvSpPr>
          <p:nvPr>
            <p:ph type="body" idx="1"/>
          </p:nvPr>
        </p:nvSpPr>
        <p:spPr>
          <a:xfrm>
            <a:off x="518269" y="519113"/>
            <a:ext cx="80841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IBM Plex Sans"/>
              <a:buAutoNum type="arabicPeriod"/>
              <a:defRPr sz="21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IBM Plex Sans"/>
              <a:buNone/>
              <a:defRPr sz="21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IBM Plex Sans"/>
              <a:buNone/>
              <a:defRPr sz="21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IBM Plex Sans"/>
              <a:buNone/>
              <a:defRPr sz="21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IBM Plex Sans"/>
              <a:buNone/>
              <a:defRPr sz="21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IBM Plex Sans"/>
              <a:buNone/>
              <a:defRPr sz="21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IBM Plex Sans"/>
              <a:buNone/>
              <a:defRPr sz="21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IBM Plex Sans"/>
              <a:buNone/>
              <a:defRPr sz="21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IBM Plex Sans"/>
              <a:buNone/>
              <a:defRPr sz="21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43" name="Google Shape;343;p98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75" y="4588781"/>
            <a:ext cx="904950" cy="16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(02)">
  <p:cSld name="Текст (02)">
    <p:bg>
      <p:bgPr>
        <a:solidFill>
          <a:srgbClr val="6E32E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8"/>
          <p:cNvSpPr txBox="1">
            <a:spLocks noGrp="1"/>
          </p:cNvSpPr>
          <p:nvPr>
            <p:ph type="body" idx="1"/>
          </p:nvPr>
        </p:nvSpPr>
        <p:spPr>
          <a:xfrm>
            <a:off x="518270" y="519113"/>
            <a:ext cx="8084100" cy="4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0" name="Google Shape;40;p48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5" y="4588783"/>
            <a:ext cx="904922" cy="16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(02)">
  <p:cSld name="2_Только заголовок_1_2_1_2_1_1">
    <p:bg>
      <p:bgPr>
        <a:solidFill>
          <a:srgbClr val="6E32E0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99"/>
          <p:cNvSpPr txBox="1">
            <a:spLocks noGrp="1"/>
          </p:cNvSpPr>
          <p:nvPr>
            <p:ph type="body" idx="1"/>
          </p:nvPr>
        </p:nvSpPr>
        <p:spPr>
          <a:xfrm>
            <a:off x="518269" y="519113"/>
            <a:ext cx="80841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ans"/>
              <a:buAutoNum type="arabicPeriod"/>
              <a:defRPr sz="21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ans"/>
              <a:buNone/>
              <a:defRPr sz="21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ans"/>
              <a:buNone/>
              <a:defRPr sz="21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ans"/>
              <a:buNone/>
              <a:defRPr sz="21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ans"/>
              <a:buNone/>
              <a:defRPr sz="21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ans"/>
              <a:buNone/>
              <a:defRPr sz="21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ans"/>
              <a:buNone/>
              <a:defRPr sz="21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ans"/>
              <a:buNone/>
              <a:defRPr sz="21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ans"/>
              <a:buNone/>
              <a:defRPr sz="21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46" name="Google Shape;346;p99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(03)">
  <p:cSld name="2_Только заголовок_1_2_1_2_1_1_1">
    <p:bg>
      <p:bgPr>
        <a:solidFill>
          <a:schemeClr val="dk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0"/>
          <p:cNvSpPr txBox="1">
            <a:spLocks noGrp="1"/>
          </p:cNvSpPr>
          <p:nvPr>
            <p:ph type="body" idx="1"/>
          </p:nvPr>
        </p:nvSpPr>
        <p:spPr>
          <a:xfrm>
            <a:off x="518269" y="519113"/>
            <a:ext cx="80841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ans"/>
              <a:buAutoNum type="arabicPeriod"/>
              <a:defRPr sz="21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ans"/>
              <a:buNone/>
              <a:defRPr sz="21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ans"/>
              <a:buNone/>
              <a:defRPr sz="21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ans"/>
              <a:buNone/>
              <a:defRPr sz="21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ans"/>
              <a:buNone/>
              <a:defRPr sz="21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ans"/>
              <a:buNone/>
              <a:defRPr sz="21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ans"/>
              <a:buNone/>
              <a:defRPr sz="21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ans"/>
              <a:buNone/>
              <a:defRPr sz="21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ans"/>
              <a:buNone/>
              <a:defRPr sz="21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49" name="Google Shape;349;p100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(07)">
  <p:cSld name="2_Только заголовок_1_2_1_1">
    <p:bg>
      <p:bgPr>
        <a:solidFill>
          <a:srgbClr val="000000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101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01"/>
          <p:cNvSpPr txBox="1">
            <a:spLocks noGrp="1"/>
          </p:cNvSpPr>
          <p:nvPr>
            <p:ph type="body" idx="1"/>
          </p:nvPr>
        </p:nvSpPr>
        <p:spPr>
          <a:xfrm>
            <a:off x="5091367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AutoNum type="arabicPeriod"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353" name="Google Shape;353;p101"/>
          <p:cNvSpPr txBox="1">
            <a:spLocks noGrp="1"/>
          </p:cNvSpPr>
          <p:nvPr>
            <p:ph type="title"/>
          </p:nvPr>
        </p:nvSpPr>
        <p:spPr>
          <a:xfrm>
            <a:off x="518135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(08)">
  <p:cSld name="2_Только заголовок_1_2_1_1_1">
    <p:bg>
      <p:bgPr>
        <a:solidFill>
          <a:srgbClr val="6E32E0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102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4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02"/>
          <p:cNvSpPr txBox="1">
            <a:spLocks noGrp="1"/>
          </p:cNvSpPr>
          <p:nvPr>
            <p:ph type="body" idx="1"/>
          </p:nvPr>
        </p:nvSpPr>
        <p:spPr>
          <a:xfrm>
            <a:off x="5091367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AutoNum type="arabicPeriod"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sz="1700" b="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357" name="Google Shape;357;p102"/>
          <p:cNvSpPr txBox="1">
            <a:spLocks noGrp="1"/>
          </p:cNvSpPr>
          <p:nvPr>
            <p:ph type="title"/>
          </p:nvPr>
        </p:nvSpPr>
        <p:spPr>
          <a:xfrm>
            <a:off x="518135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33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(02) Название урока">
  <p:cSld name="5_Титульный слайд">
    <p:bg>
      <p:bgPr>
        <a:solidFill>
          <a:schemeClr val="dk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03"/>
          <p:cNvSpPr txBox="1">
            <a:spLocks noGrp="1"/>
          </p:cNvSpPr>
          <p:nvPr>
            <p:ph type="title"/>
          </p:nvPr>
        </p:nvSpPr>
        <p:spPr>
          <a:xfrm>
            <a:off x="518138" y="1274944"/>
            <a:ext cx="8084100" cy="23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ans SemiBold"/>
              <a:buNone/>
              <a:defRPr sz="5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" name="Google Shape;360;p103"/>
          <p:cNvSpPr txBox="1">
            <a:spLocks noGrp="1"/>
          </p:cNvSpPr>
          <p:nvPr>
            <p:ph type="subTitle" idx="1"/>
          </p:nvPr>
        </p:nvSpPr>
        <p:spPr>
          <a:xfrm>
            <a:off x="518138" y="3821531"/>
            <a:ext cx="80841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1" name="Google Shape;361;p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146" y="558856"/>
            <a:ext cx="2077350" cy="3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(03) Название урока">
  <p:cSld name="4_Титульный слайд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04"/>
          <p:cNvSpPr txBox="1">
            <a:spLocks noGrp="1"/>
          </p:cNvSpPr>
          <p:nvPr>
            <p:ph type="title"/>
          </p:nvPr>
        </p:nvSpPr>
        <p:spPr>
          <a:xfrm>
            <a:off x="518138" y="1274944"/>
            <a:ext cx="8084100" cy="23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IBM Plex Sans SemiBold"/>
              <a:buNone/>
              <a:defRPr sz="54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104"/>
          <p:cNvSpPr txBox="1">
            <a:spLocks noGrp="1"/>
          </p:cNvSpPr>
          <p:nvPr>
            <p:ph type="subTitle" idx="1"/>
          </p:nvPr>
        </p:nvSpPr>
        <p:spPr>
          <a:xfrm>
            <a:off x="518138" y="3821531"/>
            <a:ext cx="80841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5" name="Google Shape;365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146" y="558856"/>
            <a:ext cx="2077350" cy="3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(01) Название урока 1">
  <p:cSld name="4_Титульный слайд_1">
    <p:bg>
      <p:bgPr>
        <a:solidFill>
          <a:srgbClr val="6E32E0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05"/>
          <p:cNvSpPr txBox="1">
            <a:spLocks noGrp="1"/>
          </p:cNvSpPr>
          <p:nvPr>
            <p:ph type="title"/>
          </p:nvPr>
        </p:nvSpPr>
        <p:spPr>
          <a:xfrm>
            <a:off x="518138" y="1274944"/>
            <a:ext cx="8084100" cy="23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ans SemiBold"/>
              <a:buNone/>
              <a:defRPr sz="5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8" name="Google Shape;368;p105"/>
          <p:cNvSpPr txBox="1">
            <a:spLocks noGrp="1"/>
          </p:cNvSpPr>
          <p:nvPr>
            <p:ph type="subTitle" idx="1"/>
          </p:nvPr>
        </p:nvSpPr>
        <p:spPr>
          <a:xfrm>
            <a:off x="518138" y="3821531"/>
            <a:ext cx="80841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9" name="Google Shape;369;p1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146" y="558856"/>
            <a:ext cx="2077350" cy="3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— Текст — Текст (01)">
  <p:cSld name="11_Только заголовок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06"/>
          <p:cNvSpPr/>
          <p:nvPr/>
        </p:nvSpPr>
        <p:spPr>
          <a:xfrm>
            <a:off x="4572000" y="0"/>
            <a:ext cx="4572000" cy="17139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106"/>
          <p:cNvSpPr/>
          <p:nvPr/>
        </p:nvSpPr>
        <p:spPr>
          <a:xfrm>
            <a:off x="4572000" y="1713867"/>
            <a:ext cx="4572000" cy="17139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106"/>
          <p:cNvSpPr/>
          <p:nvPr/>
        </p:nvSpPr>
        <p:spPr>
          <a:xfrm>
            <a:off x="4572000" y="3429633"/>
            <a:ext cx="4572000" cy="171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106"/>
          <p:cNvSpPr txBox="1">
            <a:spLocks noGrp="1"/>
          </p:cNvSpPr>
          <p:nvPr>
            <p:ph type="title"/>
          </p:nvPr>
        </p:nvSpPr>
        <p:spPr>
          <a:xfrm>
            <a:off x="518135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 sz="33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75" name="Google Shape;375;p106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75" y="4588781"/>
            <a:ext cx="904950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06"/>
          <p:cNvSpPr txBox="1">
            <a:spLocks noGrp="1"/>
          </p:cNvSpPr>
          <p:nvPr>
            <p:ph type="subTitle" idx="1"/>
          </p:nvPr>
        </p:nvSpPr>
        <p:spPr>
          <a:xfrm>
            <a:off x="5091356" y="519113"/>
            <a:ext cx="35109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7" name="Google Shape;377;p106"/>
          <p:cNvSpPr txBox="1">
            <a:spLocks noGrp="1"/>
          </p:cNvSpPr>
          <p:nvPr>
            <p:ph type="subTitle" idx="2"/>
          </p:nvPr>
        </p:nvSpPr>
        <p:spPr>
          <a:xfrm>
            <a:off x="5091356" y="2209003"/>
            <a:ext cx="35109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8" name="Google Shape;378;p106"/>
          <p:cNvSpPr txBox="1">
            <a:spLocks noGrp="1"/>
          </p:cNvSpPr>
          <p:nvPr>
            <p:ph type="subTitle" idx="3"/>
          </p:nvPr>
        </p:nvSpPr>
        <p:spPr>
          <a:xfrm>
            <a:off x="5091356" y="3947147"/>
            <a:ext cx="35109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A2C2-035F-4B92-BA0B-A8659DB72EA5}" type="datetime1">
              <a:rPr lang="ru-RU" smtClean="0"/>
              <a:t>03.04.2021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D7FC-24DC-4FEF-814A-079257ED9F9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2517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— Текст (01)">
  <p:cSld name="Заголовок | Текст — Текст (01)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518135" y="519113"/>
            <a:ext cx="3510900" cy="4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3" name="Google Shape;43;p49"/>
          <p:cNvSpPr/>
          <p:nvPr/>
        </p:nvSpPr>
        <p:spPr>
          <a:xfrm>
            <a:off x="4572000" y="0"/>
            <a:ext cx="4572000" cy="25716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49"/>
          <p:cNvSpPr/>
          <p:nvPr/>
        </p:nvSpPr>
        <p:spPr>
          <a:xfrm>
            <a:off x="4572000" y="2571750"/>
            <a:ext cx="4572000" cy="257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" name="Google Shape;45;p49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75" y="4588783"/>
            <a:ext cx="904950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9"/>
          <p:cNvSpPr txBox="1">
            <a:spLocks noGrp="1"/>
          </p:cNvSpPr>
          <p:nvPr>
            <p:ph type="subTitle" idx="1"/>
          </p:nvPr>
        </p:nvSpPr>
        <p:spPr>
          <a:xfrm>
            <a:off x="5091356" y="519133"/>
            <a:ext cx="3510900" cy="15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9"/>
          <p:cNvSpPr txBox="1">
            <a:spLocks noGrp="1"/>
          </p:cNvSpPr>
          <p:nvPr>
            <p:ph type="subTitle" idx="2"/>
          </p:nvPr>
        </p:nvSpPr>
        <p:spPr>
          <a:xfrm>
            <a:off x="5091356" y="3097268"/>
            <a:ext cx="3510900" cy="15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| Текст | Текст | Текст (01)">
  <p:cSld name="Заголовок — Текст | Текст | Текст | Текст (01)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0"/>
          <p:cNvSpPr txBox="1">
            <a:spLocks noGrp="1"/>
          </p:cNvSpPr>
          <p:nvPr>
            <p:ph type="subTitle" idx="1"/>
          </p:nvPr>
        </p:nvSpPr>
        <p:spPr>
          <a:xfrm>
            <a:off x="6987376" y="1685831"/>
            <a:ext cx="1638300" cy="28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50" name="Google Shape;50;p50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581485" y="4588783"/>
            <a:ext cx="904922" cy="164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0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581475" y="4588783"/>
            <a:ext cx="904950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50"/>
          <p:cNvSpPr txBox="1">
            <a:spLocks noGrp="1"/>
          </p:cNvSpPr>
          <p:nvPr>
            <p:ph type="subTitle" idx="2"/>
          </p:nvPr>
        </p:nvSpPr>
        <p:spPr>
          <a:xfrm>
            <a:off x="518139" y="1685831"/>
            <a:ext cx="1638300" cy="28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subTitle" idx="3"/>
          </p:nvPr>
        </p:nvSpPr>
        <p:spPr>
          <a:xfrm>
            <a:off x="2674576" y="1685831"/>
            <a:ext cx="1638300" cy="28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50"/>
          <p:cNvSpPr txBox="1">
            <a:spLocks noGrp="1"/>
          </p:cNvSpPr>
          <p:nvPr>
            <p:ph type="subTitle" idx="4"/>
          </p:nvPr>
        </p:nvSpPr>
        <p:spPr>
          <a:xfrm>
            <a:off x="4830976" y="1685831"/>
            <a:ext cx="1638300" cy="28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50"/>
          <p:cNvSpPr txBox="1">
            <a:spLocks noGrp="1"/>
          </p:cNvSpPr>
          <p:nvPr>
            <p:ph type="title"/>
          </p:nvPr>
        </p:nvSpPr>
        <p:spPr>
          <a:xfrm>
            <a:off x="518138" y="519113"/>
            <a:ext cx="81075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sz="4400" b="1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1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42.xml"/><Relationship Id="rId34" Type="http://schemas.openxmlformats.org/officeDocument/2006/relationships/slideLayout" Target="../slideLayouts/slideLayout55.xml"/><Relationship Id="rId42" Type="http://schemas.openxmlformats.org/officeDocument/2006/relationships/slideLayout" Target="../slideLayouts/slideLayout63.xml"/><Relationship Id="rId47" Type="http://schemas.openxmlformats.org/officeDocument/2006/relationships/slideLayout" Target="../slideLayouts/slideLayout68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53.xml"/><Relationship Id="rId37" Type="http://schemas.openxmlformats.org/officeDocument/2006/relationships/slideLayout" Target="../slideLayouts/slideLayout58.xml"/><Relationship Id="rId40" Type="http://schemas.openxmlformats.org/officeDocument/2006/relationships/slideLayout" Target="../slideLayouts/slideLayout61.xml"/><Relationship Id="rId45" Type="http://schemas.openxmlformats.org/officeDocument/2006/relationships/slideLayout" Target="../slideLayouts/slideLayout66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36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65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35" Type="http://schemas.openxmlformats.org/officeDocument/2006/relationships/slideLayout" Target="../slideLayouts/slideLayout56.xml"/><Relationship Id="rId43" Type="http://schemas.openxmlformats.org/officeDocument/2006/relationships/slideLayout" Target="../slideLayouts/slideLayout64.xml"/><Relationship Id="rId48" Type="http://schemas.openxmlformats.org/officeDocument/2006/relationships/theme" Target="../theme/theme2.xml"/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slideLayout" Target="../slideLayouts/slideLayout54.xml"/><Relationship Id="rId38" Type="http://schemas.openxmlformats.org/officeDocument/2006/relationships/slideLayout" Target="../slideLayouts/slideLayout59.xml"/><Relationship Id="rId4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  <p:sldLayoutId id="2147483701" r:id="rId31"/>
    <p:sldLayoutId id="2147483702" r:id="rId32"/>
    <p:sldLayoutId id="2147483703" r:id="rId33"/>
    <p:sldLayoutId id="2147483704" r:id="rId34"/>
    <p:sldLayoutId id="2147483705" r:id="rId35"/>
    <p:sldLayoutId id="2147483706" r:id="rId36"/>
    <p:sldLayoutId id="2147483707" r:id="rId37"/>
    <p:sldLayoutId id="2147483708" r:id="rId38"/>
    <p:sldLayoutId id="2147483709" r:id="rId39"/>
    <p:sldLayoutId id="2147483710" r:id="rId40"/>
    <p:sldLayoutId id="2147483711" r:id="rId41"/>
    <p:sldLayoutId id="2147483712" r:id="rId42"/>
    <p:sldLayoutId id="2147483713" r:id="rId43"/>
    <p:sldLayoutId id="2147483714" r:id="rId44"/>
    <p:sldLayoutId id="2147483715" r:id="rId45"/>
    <p:sldLayoutId id="2147483716" r:id="rId46"/>
    <p:sldLayoutId id="2147483717" r:id="rId4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53.png"/><Relationship Id="rId5" Type="http://schemas.openxmlformats.org/officeDocument/2006/relationships/customXml" Target="../ink/ink1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gb923c61044_0_0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1" y="-846300"/>
            <a:ext cx="9143989" cy="6104099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b923c61044_0_0"/>
          <p:cNvSpPr txBox="1">
            <a:spLocks noGrp="1"/>
          </p:cNvSpPr>
          <p:nvPr>
            <p:ph type="title"/>
          </p:nvPr>
        </p:nvSpPr>
        <p:spPr>
          <a:xfrm>
            <a:off x="491700" y="1650175"/>
            <a:ext cx="8354100" cy="1406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ru" sz="4000" b="1">
                <a:latin typeface="IBM Plex Sans"/>
                <a:ea typeface="IBM Plex Sans"/>
                <a:cs typeface="IBM Plex Sans"/>
                <a:sym typeface="IBM Plex Sans"/>
              </a:rPr>
              <a:t>Элементарная алгебра</a:t>
            </a:r>
            <a:endParaRPr sz="4000"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5" name="Google Shape;385;gb923c61044_0_0"/>
          <p:cNvSpPr txBox="1"/>
          <p:nvPr/>
        </p:nvSpPr>
        <p:spPr>
          <a:xfrm>
            <a:off x="491700" y="1210725"/>
            <a:ext cx="4123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E32E0"/>
              </a:solidFill>
            </a:endParaRPr>
          </a:p>
        </p:txBody>
      </p:sp>
      <p:sp>
        <p:nvSpPr>
          <p:cNvPr id="386" name="Google Shape;386;gb923c61044_0_0"/>
          <p:cNvSpPr txBox="1"/>
          <p:nvPr/>
        </p:nvSpPr>
        <p:spPr>
          <a:xfrm>
            <a:off x="491700" y="3839875"/>
            <a:ext cx="8220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6E32E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Курс “Введение в высшую математику”</a:t>
            </a:r>
            <a:endParaRPr sz="3000">
              <a:solidFill>
                <a:srgbClr val="6E32E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725" y="331675"/>
            <a:ext cx="822960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000" y="152400"/>
            <a:ext cx="8229600" cy="45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11"/>
          <p:cNvSpPr/>
          <p:nvPr/>
        </p:nvSpPr>
        <p:spPr>
          <a:xfrm>
            <a:off x="1053500" y="2627008"/>
            <a:ext cx="694050" cy="260800"/>
          </a:xfrm>
          <a:custGeom>
            <a:avLst/>
            <a:gdLst/>
            <a:ahLst/>
            <a:cxnLst/>
            <a:rect l="l" t="t" r="r" b="b"/>
            <a:pathLst>
              <a:path w="27762" h="10432" extrusionOk="0">
                <a:moveTo>
                  <a:pt x="0" y="10432"/>
                </a:moveTo>
                <a:cubicBezTo>
                  <a:pt x="3305" y="8697"/>
                  <a:pt x="15203" y="104"/>
                  <a:pt x="19830" y="21"/>
                </a:cubicBezTo>
                <a:cubicBezTo>
                  <a:pt x="24457" y="-62"/>
                  <a:pt x="26440" y="8284"/>
                  <a:pt x="27762" y="993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>
            <a:off x="1078275" y="2354333"/>
            <a:ext cx="979125" cy="533475"/>
          </a:xfrm>
          <a:custGeom>
            <a:avLst/>
            <a:gdLst/>
            <a:ahLst/>
            <a:cxnLst/>
            <a:rect l="l" t="t" r="r" b="b"/>
            <a:pathLst>
              <a:path w="39165" h="21339" extrusionOk="0">
                <a:moveTo>
                  <a:pt x="0" y="21339"/>
                </a:moveTo>
                <a:cubicBezTo>
                  <a:pt x="3305" y="17786"/>
                  <a:pt x="13303" y="186"/>
                  <a:pt x="19830" y="21"/>
                </a:cubicBezTo>
                <a:cubicBezTo>
                  <a:pt x="26358" y="-144"/>
                  <a:pt x="35943" y="16959"/>
                  <a:pt x="39165" y="2034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/>
          <p:nvPr/>
        </p:nvSpPr>
        <p:spPr>
          <a:xfrm>
            <a:off x="1388125" y="3086100"/>
            <a:ext cx="371825" cy="272675"/>
          </a:xfrm>
          <a:custGeom>
            <a:avLst/>
            <a:gdLst/>
            <a:ahLst/>
            <a:cxnLst/>
            <a:rect l="l" t="t" r="r" b="b"/>
            <a:pathLst>
              <a:path w="14873" h="10907" extrusionOk="0">
                <a:moveTo>
                  <a:pt x="0" y="0"/>
                </a:moveTo>
                <a:cubicBezTo>
                  <a:pt x="1487" y="1818"/>
                  <a:pt x="6445" y="10907"/>
                  <a:pt x="8924" y="10907"/>
                </a:cubicBezTo>
                <a:cubicBezTo>
                  <a:pt x="11403" y="10907"/>
                  <a:pt x="13882" y="1818"/>
                  <a:pt x="14873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1"/>
          <p:cNvSpPr/>
          <p:nvPr/>
        </p:nvSpPr>
        <p:spPr>
          <a:xfrm>
            <a:off x="1400525" y="3048925"/>
            <a:ext cx="694050" cy="595675"/>
          </a:xfrm>
          <a:custGeom>
            <a:avLst/>
            <a:gdLst/>
            <a:ahLst/>
            <a:cxnLst/>
            <a:rect l="l" t="t" r="r" b="b"/>
            <a:pathLst>
              <a:path w="27762" h="23827" extrusionOk="0">
                <a:moveTo>
                  <a:pt x="0" y="1487"/>
                </a:moveTo>
                <a:cubicBezTo>
                  <a:pt x="992" y="5205"/>
                  <a:pt x="1322" y="24044"/>
                  <a:pt x="5949" y="23796"/>
                </a:cubicBezTo>
                <a:cubicBezTo>
                  <a:pt x="10576" y="23548"/>
                  <a:pt x="24127" y="3966"/>
                  <a:pt x="27762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1"/>
          <p:cNvSpPr txBox="1"/>
          <p:nvPr/>
        </p:nvSpPr>
        <p:spPr>
          <a:xfrm>
            <a:off x="623375" y="3644600"/>
            <a:ext cx="85767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Правую и левую части равенства можно умножить на знаменатель. 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2"/>
          <p:cNvSpPr txBox="1"/>
          <p:nvPr/>
        </p:nvSpPr>
        <p:spPr>
          <a:xfrm>
            <a:off x="283650" y="223875"/>
            <a:ext cx="85767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r>
              <a:rPr lang="ru" sz="3200" b="1" i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Получится: </a:t>
            </a:r>
            <a:endParaRPr sz="3200" b="1" i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65" name="Google Shape;4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46325"/>
            <a:ext cx="84296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1581813"/>
            <a:ext cx="84296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" y="2756500"/>
            <a:ext cx="84296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7175" y="3664475"/>
            <a:ext cx="84296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3"/>
          <p:cNvSpPr txBox="1"/>
          <p:nvPr/>
        </p:nvSpPr>
        <p:spPr>
          <a:xfrm>
            <a:off x="1962450" y="123975"/>
            <a:ext cx="49533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r>
              <a:rPr lang="ru" sz="3200" b="1" i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Продолжаем преобразовывать: </a:t>
            </a:r>
            <a:endParaRPr sz="3200" b="1" i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74" name="Google Shape;47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19375"/>
            <a:ext cx="84296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863" y="2317875"/>
            <a:ext cx="84296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" y="3116363"/>
            <a:ext cx="84296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3930913"/>
            <a:ext cx="84296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75" y="573638"/>
            <a:ext cx="842010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14"/>
          <p:cNvSpPr txBox="1"/>
          <p:nvPr/>
        </p:nvSpPr>
        <p:spPr>
          <a:xfrm>
            <a:off x="644475" y="973700"/>
            <a:ext cx="81582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" sz="21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Произведение равно 0, значит, один из множителей равен 0: </a:t>
            </a: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84" name="Google Shape;48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1225" y="1646600"/>
            <a:ext cx="610552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14"/>
          <p:cNvSpPr txBox="1"/>
          <p:nvPr/>
        </p:nvSpPr>
        <p:spPr>
          <a:xfrm>
            <a:off x="573800" y="3142025"/>
            <a:ext cx="81582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" sz="21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три корня принадлежат ОДЗ</a:t>
            </a: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86" name="Google Shape;48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90025" y="3662525"/>
            <a:ext cx="34671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r>
              <a:rPr lang="ru" sz="3200" i="1"/>
              <a:t>Задача 3</a:t>
            </a:r>
            <a:br>
              <a:rPr lang="ru" sz="3200" i="1"/>
            </a:br>
            <a:r>
              <a:rPr lang="ru" sz="3200" i="1"/>
              <a:t>Система уравнений</a:t>
            </a:r>
            <a:endParaRPr sz="3200"/>
          </a:p>
        </p:txBody>
      </p:sp>
      <p:pic>
        <p:nvPicPr>
          <p:cNvPr id="492" name="Google Shape;49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718954"/>
            <a:ext cx="822960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16"/>
          <p:cNvPicPr preferRelativeResize="0"/>
          <p:nvPr/>
        </p:nvPicPr>
        <p:blipFill rotWithShape="1">
          <a:blip r:embed="rId3">
            <a:alphaModFix/>
          </a:blip>
          <a:srcRect l="33723" r="33018"/>
          <a:stretch/>
        </p:blipFill>
        <p:spPr>
          <a:xfrm>
            <a:off x="991500" y="707600"/>
            <a:ext cx="2763850" cy="116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5912" y="2346100"/>
            <a:ext cx="2404425" cy="18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81774" y="831525"/>
            <a:ext cx="1866900" cy="7905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FF">
                <a:alpha val="49803"/>
              </a:srgbClr>
            </a:outerShdw>
          </a:effectLst>
        </p:spPr>
      </p:pic>
      <p:pic>
        <p:nvPicPr>
          <p:cNvPr id="500" name="Google Shape;500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33125" y="3033700"/>
            <a:ext cx="1241118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16"/>
          <p:cNvSpPr txBox="1"/>
          <p:nvPr/>
        </p:nvSpPr>
        <p:spPr>
          <a:xfrm>
            <a:off x="5899550" y="2487150"/>
            <a:ext cx="974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2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ОДЗ:</a:t>
            </a:r>
            <a:endParaRPr sz="23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9162" y="1068303"/>
            <a:ext cx="2990850" cy="965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89252" y="2072025"/>
            <a:ext cx="2439022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84800" y="3144775"/>
            <a:ext cx="29908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9699" y="1013326"/>
            <a:ext cx="1859075" cy="14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17"/>
          <p:cNvSpPr txBox="1"/>
          <p:nvPr/>
        </p:nvSpPr>
        <p:spPr>
          <a:xfrm>
            <a:off x="6643175" y="3144775"/>
            <a:ext cx="38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7"/>
          <p:cNvSpPr txBox="1"/>
          <p:nvPr/>
        </p:nvSpPr>
        <p:spPr>
          <a:xfrm>
            <a:off x="6643175" y="3544975"/>
            <a:ext cx="38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7"/>
          <p:cNvSpPr txBox="1"/>
          <p:nvPr/>
        </p:nvSpPr>
        <p:spPr>
          <a:xfrm>
            <a:off x="3383550" y="4151975"/>
            <a:ext cx="288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"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Решим уравнение (2):</a:t>
            </a:r>
            <a:endParaRPr sz="17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13" name="Google Shape;513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r>
              <a:rPr lang="ru" sz="3200" i="1"/>
              <a:t>Замена переменной: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1625" y="437450"/>
            <a:ext cx="3999575" cy="18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18"/>
          <p:cNvPicPr preferRelativeResize="0"/>
          <p:nvPr/>
        </p:nvPicPr>
        <p:blipFill rotWithShape="1">
          <a:blip r:embed="rId4">
            <a:alphaModFix/>
          </a:blip>
          <a:srcRect l="37333" t="32703" r="18913" b="45672"/>
          <a:stretch/>
        </p:blipFill>
        <p:spPr>
          <a:xfrm>
            <a:off x="2392000" y="2571750"/>
            <a:ext cx="954350" cy="6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18"/>
          <p:cNvPicPr preferRelativeResize="0"/>
          <p:nvPr/>
        </p:nvPicPr>
        <p:blipFill rotWithShape="1">
          <a:blip r:embed="rId5">
            <a:alphaModFix/>
          </a:blip>
          <a:srcRect l="37898" t="32317" r="18349" b="46060"/>
          <a:stretch/>
        </p:blipFill>
        <p:spPr>
          <a:xfrm>
            <a:off x="5810925" y="2571750"/>
            <a:ext cx="954350" cy="6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18"/>
          <p:cNvSpPr txBox="1"/>
          <p:nvPr/>
        </p:nvSpPr>
        <p:spPr>
          <a:xfrm>
            <a:off x="3445500" y="3606650"/>
            <a:ext cx="456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Вернёмся к </a:t>
            </a:r>
            <a:r>
              <a:rPr lang="ru" sz="2400" b="0" i="1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(x;y)</a:t>
            </a:r>
            <a:endParaRPr sz="2400" b="0" i="1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3123" y="332474"/>
            <a:ext cx="2482175" cy="8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19"/>
          <p:cNvPicPr preferRelativeResize="0"/>
          <p:nvPr/>
        </p:nvPicPr>
        <p:blipFill rotWithShape="1">
          <a:blip r:embed="rId4">
            <a:alphaModFix/>
          </a:blip>
          <a:srcRect l="37333" t="32703" r="18913" b="45672"/>
          <a:stretch/>
        </p:blipFill>
        <p:spPr>
          <a:xfrm>
            <a:off x="650187" y="1295200"/>
            <a:ext cx="954350" cy="6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19"/>
          <p:cNvPicPr preferRelativeResize="0"/>
          <p:nvPr/>
        </p:nvPicPr>
        <p:blipFill rotWithShape="1">
          <a:blip r:embed="rId5">
            <a:alphaModFix/>
          </a:blip>
          <a:srcRect l="37898" t="32317" r="18349" b="46060"/>
          <a:stretch/>
        </p:blipFill>
        <p:spPr>
          <a:xfrm>
            <a:off x="2217437" y="1295200"/>
            <a:ext cx="954350" cy="6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3500" y="2085975"/>
            <a:ext cx="104775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71625" y="2085975"/>
            <a:ext cx="120015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71988" y="2171700"/>
            <a:ext cx="10382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599325" y="2171700"/>
            <a:ext cx="104775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19"/>
          <p:cNvSpPr txBox="1"/>
          <p:nvPr/>
        </p:nvSpPr>
        <p:spPr>
          <a:xfrm>
            <a:off x="3284400" y="4102400"/>
            <a:ext cx="9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 b="1" i="1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Ответ: </a:t>
            </a:r>
            <a:endParaRPr sz="1600" b="1" i="1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34" name="Google Shape;534;p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184450" y="3978650"/>
            <a:ext cx="208597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"/>
          <p:cNvSpPr txBox="1">
            <a:spLocks noGrp="1"/>
          </p:cNvSpPr>
          <p:nvPr>
            <p:ph type="body" idx="1"/>
          </p:nvPr>
        </p:nvSpPr>
        <p:spPr>
          <a:xfrm>
            <a:off x="5091367" y="519113"/>
            <a:ext cx="3510900" cy="4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"/>
              <a:t>Уравнения</a:t>
            </a:r>
            <a:endParaRPr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/>
              <a:t>Системы уравнений</a:t>
            </a:r>
            <a:endParaRPr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/>
              <a:t>Текстовые задачи</a:t>
            </a:r>
            <a:endParaRPr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/>
              <a:t>Логарифмы</a:t>
            </a:r>
            <a:endParaRPr/>
          </a:p>
        </p:txBody>
      </p:sp>
      <p:sp>
        <p:nvSpPr>
          <p:cNvPr id="392" name="Google Shape;392;p2"/>
          <p:cNvSpPr txBox="1">
            <a:spLocks noGrp="1"/>
          </p:cNvSpPr>
          <p:nvPr>
            <p:ph type="title"/>
          </p:nvPr>
        </p:nvSpPr>
        <p:spPr>
          <a:xfrm>
            <a:off x="518135" y="519113"/>
            <a:ext cx="3510900" cy="4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ru"/>
              <a:t>Что будет на уроке</a:t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r>
              <a:rPr lang="ru" sz="3200" i="1"/>
              <a:t>Задача 3</a:t>
            </a:r>
            <a:endParaRPr sz="32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endParaRPr sz="3200" i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endParaRPr sz="3200" i="1"/>
          </a:p>
        </p:txBody>
      </p:sp>
      <p:pic>
        <p:nvPicPr>
          <p:cNvPr id="540" name="Google Shape;54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250" y="1063379"/>
            <a:ext cx="822960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20"/>
          <p:cNvSpPr txBox="1"/>
          <p:nvPr/>
        </p:nvSpPr>
        <p:spPr>
          <a:xfrm>
            <a:off x="3109500" y="2516000"/>
            <a:ext cx="2925000" cy="20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19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Выводы:</a:t>
            </a:r>
            <a:endParaRPr sz="1900" b="1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19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•ОДЗ (всегда!)</a:t>
            </a:r>
            <a:endParaRPr sz="19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19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•Замена переменной</a:t>
            </a:r>
            <a:endParaRPr sz="19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19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•Симметрия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"/>
          <p:cNvSpPr txBox="1">
            <a:spLocks noGrp="1"/>
          </p:cNvSpPr>
          <p:nvPr>
            <p:ph type="title"/>
          </p:nvPr>
        </p:nvSpPr>
        <p:spPr>
          <a:xfrm>
            <a:off x="518157" y="519125"/>
            <a:ext cx="7810500" cy="3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"/>
              <a:t>Текстовые задачи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">
                <a:solidFill>
                  <a:srgbClr val="B187FF"/>
                </a:solidFill>
              </a:rPr>
              <a:t>логика; </a:t>
            </a:r>
            <a:endParaRPr>
              <a:solidFill>
                <a:srgbClr val="B187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">
                <a:solidFill>
                  <a:srgbClr val="B187FF"/>
                </a:solidFill>
              </a:rPr>
              <a:t>составление уравнений;</a:t>
            </a:r>
            <a:endParaRPr>
              <a:solidFill>
                <a:srgbClr val="B187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">
                <a:solidFill>
                  <a:srgbClr val="B187FF"/>
                </a:solidFill>
              </a:rPr>
              <a:t>дроби и проценты.</a:t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2"/>
          <p:cNvSpPr txBox="1"/>
          <p:nvPr/>
        </p:nvSpPr>
        <p:spPr>
          <a:xfrm>
            <a:off x="327000" y="1071750"/>
            <a:ext cx="849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" sz="27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ящике лежат 100 синих, 100 красных, 100 зелёных и 100 фиолетовых карандашей. Сколько карандашей необходимо достать, не заглядывая в ящик, чтобы среди них обязательно нашлись по крайней мере 1 красный и 1 фиолетовый.</a:t>
            </a:r>
            <a:endParaRPr sz="27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52" name="Google Shape;552;p2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r>
              <a:rPr lang="ru" sz="3200" i="1"/>
              <a:t>Задача 4</a:t>
            </a:r>
            <a:endParaRPr sz="32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endParaRPr sz="3200" i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endParaRPr sz="3200"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3"/>
          <p:cNvSpPr txBox="1"/>
          <p:nvPr/>
        </p:nvSpPr>
        <p:spPr>
          <a:xfrm>
            <a:off x="327000" y="1071750"/>
            <a:ext cx="849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" sz="27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ящике лежат 100 синих, 100 красных, 100 зелёных и 100 фиолетовых карандашей. Сколько карандашей необходимо достать, не заглядывая в ящик, чтобы среди них обязательно нашлись по крайней мере 1 красный и 1 фиолетовый.</a:t>
            </a:r>
            <a:endParaRPr sz="27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58" name="Google Shape;558;p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r>
              <a:rPr lang="ru" sz="3200" i="1"/>
              <a:t>Задача 4</a:t>
            </a:r>
            <a:endParaRPr sz="32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endParaRPr sz="3200" i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endParaRPr sz="3200" i="1"/>
          </a:p>
        </p:txBody>
      </p:sp>
      <p:sp>
        <p:nvSpPr>
          <p:cNvPr id="559" name="Google Shape;559;p23"/>
          <p:cNvSpPr/>
          <p:nvPr/>
        </p:nvSpPr>
        <p:spPr>
          <a:xfrm>
            <a:off x="3332550" y="3829750"/>
            <a:ext cx="2478900" cy="85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ru" sz="39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301</a:t>
            </a:r>
            <a:endParaRPr sz="39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r>
              <a:rPr lang="ru" sz="3200" i="1"/>
              <a:t>Задача 5</a:t>
            </a:r>
            <a:endParaRPr sz="32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r>
              <a:rPr lang="ru" sz="2700" b="0"/>
              <a:t>Молодой человек согласился работать с условием, что в конце года он получит автомобиль и 2600. Но по истечении 8 месяцев уволился и при расчёте получил автомобиль и 1000. Сколько стоил автомобиль?</a:t>
            </a:r>
            <a:endParaRPr sz="3200" i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endParaRPr sz="3200" i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775" y="313525"/>
            <a:ext cx="7370749" cy="41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r>
              <a:rPr lang="ru" sz="3200" i="1" dirty="0"/>
              <a:t>Задача 6</a:t>
            </a:r>
            <a:endParaRPr sz="3200" i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0" dirty="0"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700" b="0" dirty="0"/>
              <a:t>Из данных четырёх чисел первые три соотносятся между собой как </a:t>
            </a:r>
            <a:r>
              <a:rPr lang="ru" sz="2400" b="0" dirty="0"/>
              <a:t>1/5:1/3:1/20</a:t>
            </a:r>
            <a:r>
              <a:rPr lang="ru" sz="2700" b="0" dirty="0"/>
              <a:t>, а четвёртое составляет 15% второго. Найти эти числа, если известно, что второе число на 8 больше суммы остальных. </a:t>
            </a:r>
            <a:endParaRPr sz="2700" b="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endParaRPr sz="2700" b="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endParaRPr sz="3200" i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3175" y="2936388"/>
            <a:ext cx="30861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3175" y="3686088"/>
            <a:ext cx="430530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27"/>
          <p:cNvSpPr txBox="1"/>
          <p:nvPr/>
        </p:nvSpPr>
        <p:spPr>
          <a:xfrm>
            <a:off x="568313" y="597477"/>
            <a:ext cx="4547912" cy="18431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204" b="-132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7375" y="387900"/>
            <a:ext cx="429577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oogle Shape;59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6275" y="251550"/>
            <a:ext cx="488632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29"/>
          <p:cNvSpPr txBox="1"/>
          <p:nvPr/>
        </p:nvSpPr>
        <p:spPr>
          <a:xfrm>
            <a:off x="3332550" y="3135675"/>
            <a:ext cx="2478900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Проверка: </a:t>
            </a:r>
            <a:endParaRPr sz="2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80=48+12+12+8</a:t>
            </a:r>
            <a:endParaRPr sz="2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</a:t>
            </a:r>
            <a:endParaRPr sz="2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"/>
          <p:cNvSpPr txBox="1">
            <a:spLocks noGrp="1"/>
          </p:cNvSpPr>
          <p:nvPr>
            <p:ph type="title"/>
          </p:nvPr>
        </p:nvSpPr>
        <p:spPr>
          <a:xfrm>
            <a:off x="518139" y="519113"/>
            <a:ext cx="8084100" cy="10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ru"/>
              <a:t>Решение уравнений и систем уравнений</a:t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0"/>
          <p:cNvSpPr txBox="1">
            <a:spLocks noGrp="1"/>
          </p:cNvSpPr>
          <p:nvPr>
            <p:ph type="title"/>
          </p:nvPr>
        </p:nvSpPr>
        <p:spPr>
          <a:xfrm>
            <a:off x="518157" y="519125"/>
            <a:ext cx="7810500" cy="3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"/>
              <a:t>Логарифмы (кратко)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">
                <a:solidFill>
                  <a:srgbClr val="B187FF"/>
                </a:solidFill>
              </a:rPr>
              <a:t>уравнения; </a:t>
            </a:r>
            <a:endParaRPr>
              <a:solidFill>
                <a:srgbClr val="B187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">
                <a:solidFill>
                  <a:srgbClr val="B187FF"/>
                </a:solidFill>
              </a:rPr>
              <a:t>неравенства.</a:t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ata:image/png;base64,iVBORw0KGgoAAAANSUhEUgAAAToAAACgCAMAAACrFlD/AAAAolBMVEX///8AAAD29vb7+/v5+fnq6urx8fHw8PD09PTl5eXg4ODExMTj4+Pt7e3o6Ojd3d3U1NR/f3+0tLSrq6s1NjbOzs6enp7V1dWhoaG9vb2YmJhpaWm6urqJiYmurq5APj53dnaSkpKHh4d/fn5wcHBnZ2dQUFBaWlpJSUkwLS4gHB1fX19PTU9XVVU8PDw1MjMWERIoKCgUDhAaGhsLAAUhIiKCnsBuAAAX1ElEQVR4nO1dCVurPNMOhLUpu2HfoYWKbfWc1///174sdNEuWh+ter7e13WOLRRIbiaTSTIzAeCGG/4tTOMKHT1h5lcuyW+DVRlR4R05Yc7La5fll2EgIuf8PTzuJkJz/dL8KjgCJP8AMBBUkE6PTKf8zI26NzBBQC8yIOdPKFy49Igb8TM36t6Evmw1oKjhXWqI9Hs69ho36t5CVKTAIH/Tgn7T/bgs40wCN+rehLvEynQObJw9BVgEojXxvIlFzwjOd5ftJ2Bau+KJM6vFfL5Yi/PWLFsM6SGu63Al3FXy3i/FypeP3gKI9tHDITSsFwfU2lMuLPj3A3qzE4WWTH06nZpAVoA4MhNh+r8y1fUp3P+p9WQdXk+R4SMHxVCQlOrlFdH8BPk/GSjR9r8aH3n7cDHZ/6oY4wcne/kz9r84FIIE7LmxdwxYL6lT1dPP4sU9/YPrgVE3iWiLnEZRmmRvX3IARp0cIUK7iqKonvPD1l/aXmUsKYgSI+LxtXiEOm3p048S5gxS6gyE6BeZlKJsdzeXkCLhnYyilLItVSfk/Jqg1OE69WMwHXL3rnl/kVSLglrJlDqjzb1SUp04Spaj+ZcLhCsj7iJvlZKvhm/y46TBAtCu6Ecl5PJqzQ2tzfNWBObMS+eznY7U3M5HfbX5GnVORdHOvp87Qp0094D6hEMy6GqH919pxQQVtZUpdfUMgMLDggHcp1EFVJQixYgXmJmFoje2Mk6dQD9Cj9NpzZW4A2AeA5ccr1a7p4gqEvKNGoFeaJgMstUcn5q4Igh1mhAB6W+On7E9jzbHree7cyA0Q5GC2nmUukUNwGyQ+3BaxqMCY9QR4WvpH28Y+m6I6YEtde4wzLuBqghrrvXEWCx7EDyjYPZi0mGy0jcf3X7XPeH1d/csKBFh4gN9gcPBq2hDMVJ8wl55CSv0CWhTBIsp8InQ3Lmo89hElYhShVBErEEUlEuL3hDKoQ5ZzT0qcO0z+Q8ansWOTZZa3hOxzYG3zCvSL09c3iAhDqo+sje9AvIx4oiq4JOZuBRK8uQCK8vqVBtWZZmRNxlWZfqeS0WZgmp2X4g1scrqWIqf27Im/OO6zkAg6EAXqqApmY1icOsPVnOhTgETNqCNuq7842lVllVQKhekFBYZA/L+Shs6OxzS7bsM2sylyJrvljkAdZ1UXtNJQVAfeiWRHbVYTi+7ianLEEi6DoE1VF7WG0B0/hC6Wg9AUwEar6UY8d6UmoVkmMKeISGu62gpyA1IQ7bnvlcTAazGnsGQgSTvWZFTn9IoZQb4QchqVU1LQqHSfHgWOJpNVFyqwJp65E6gPdWotOr4OIPIfKuqKNlR9ysgelWciwA6rfPhzguiKg512gE41G7Tjo0mKORTzAExzWLSFetd9/3Wx8Uw0pP1ejdEFL39o3OYuO4vpO4YtDYQs9/UhH4MNNdf5bV/vQdCazKZfHsf+jmQBPeaj1NKx/l4Z/WzYAk2gG//7IZXgGFdzTLvqua71SX627/68YBhqejtf+93L0Ga37qlDwKG7T+i664NGKbyyvzuUvxOoKfVVfv0G2644YYbbrjhhhtuuOGGG274fwxZP7FYLP4+P8zrAsXOcHSO0yjDa5fld0FuAUyWR064rXAsBuqGLdAzBpmwf2TKV5YN60bdeSiDBdo5AJPCNTvmpeqOXlDijbo3kc9tICL3yfOYL4Qb8UVF7UbdW6hm3OVGoC4806pq26qm3N2oewtZrQLqJIgFIntAMmXPk9n6qCjcFqwI5Kl04oz7N45JN+HM/SrxWQcxRicagRC/WLBSJ6fsPO3oUZmw/8KdQJn8hFiICwF94dTytFtTgCgUjdF1FfP262bZyyVm9Hxixdk96qxnP2sAu/vc4af6smJ/CzQmZDuhUY5bvUchnRLQKj56OCqPuKrAei6Q5p+9UJfxhdEukIm59i6X8c+C7rPqe1uXS6N7QV3cHm9j55G9oA713MVLvnvh2Kkh3irlmFBHBI3WXkT8p1X28gZvuZxU7N1b11S503lNg0XisNg0JUqd4s9mmQn0tvvrl+9fdhdVCvrmKXVuMmstIFbD2km4c48rQOo0nZi+QAlSw/HWHqVOfaaDOXFUBZS6NJmRC8V4uCuT1860alnLzt1GIapZ69Na+EN1qh18NsSosjbwxlBKSl3VQOC3MGlBfXfB7TCNnfBpLQl1aCUD+072/oBIGP0K2VAEo6FMQw0osuXbMqs8ow4+lUCTJz5mIQSEOnthAutJdwXSox940SN3Vkbe2D6DGE14JSYou9Dh/qPQlzu1rQ/8zRLq4IIIAH7UyxaUyea8XDrn0GR0/oRilLq2I3+F1P0L3GKUjppSB0HJGiP247LiQSqcuueBHct86iNBqHN6eoM8/QOj1aFPpzbsZhyyvWjmbXjQV2PSYBtzVIg/Ux0C0FPqnmQvaRsiAmYzJ6xK1C31DMjbzhMKqm8IdSwkUUA4KalHmeavPE4dUJ9iZo0ok9hSmCKl0YlE6logKbpvK1T6CXUVDZUXIrst211ztTc9r/XXBZsZMCP0xlrYnn+9nqJJPIp4uYlitfoUoNbWmxz/RcgidbPLdPa+oA4WKAaYCyuR3sjwncmDhwJyse7gpynVdWnfeF3MhG2j68xKsAygPFPOx4gd0SmhuEwNr5wufWTTp6vM1HN5Kwj7Kp75uyaTLkNai3C4Zj8BU9YYtt710M2IqrX9GAHY9V0/I7KIugun43BGw5PCOIegWnXzOaHDalpgrAIQVDocrTuR97CwImahC+wVlTYJs+LYWRYAOYw9Cfj0BuRL03YImyKnDseG6O13HYh9mfzHKIMLAZmEHzPeJ70pmX904HlB99FQIjVBktGlwK6gYAFUnuwAxfp4tZU2klSiBKTc6TCWcX/CVmIVkH6Kh7PoLJOWar1F//GIHW+etJUKph2zPdDJBoVOPALmyyTJZAB1e0Veshxc1er9J4BXuPhHQnZMBOT0IwOND0JMm++Oef0kTLwV8oV/RAyuC1kseyz/FK38y1CV312C3wkF41lnfXuah98Ie+XoiXPdkJ1/BJKp7VIO3XDDDTfccMMNN9xwww033HDDDT8Bsn1udlqFNOGffn66nKXEPbKmMsEX54JQ7VP52DalOVsK6UhBdTw5PPgpyNez0yexLwI9rGbtmZRTkjsnNbL8w9mS5n8XO8NG/fr0Sas6/QohWkkAmPGh31P8+GU5ZOrk5Cl7aQCY2Gw/iZfQt6REs/uOCkNeHyykwvnlK+5hcfLUNHndPtRt0jKcLNa0FFF5uGw8fBl1zknq1DYm7aAYyNNfV8jeJiZW5YJRZ3YHPIkPn0mdVNev26u+TUysmAOjTk0OU8B176XuzfUUPbMkUZSyzRw4oy4aljStlLfuq+Zxo26QQD+FMZgWFQ1ZaqC7ybEW7LXynlEHm/vXT2LUieFyWalAc1YP4Xy+VX5mUgGPubsrkykD1wmUOj1ZDhGRpK4o4z9bT0brf/TZSjVAJIzeGvIezy2jjjTPA6VLqYN5t3TIE7JVHw67VVuj2dUJZggSXtLTXj3Tpsqp/0o+IGlLHV4FIO+N6I8MZ5m3UauhwD8pdacC6KYPVVhTMlGaxg9Rmo7ajUsdyITXbYVR589U0DggW4rqU+hufgK9vKvCjLZA1JYUbSiO1MkPHrBWWC484C3D7SpHSomGEVpVfk0P4jT11lHqjtot4dSFh8uYlLp8qYMsEb2FIhZ+vtHcpE79WCdgxI7LeGnD447iMIq3Hoch55dSN5vRrH1pJYyebvy3lcCKJZcZ+QsluCwVXu0qbgo/jqevqKNE4IZ5ZDcb6sQF0Yro3ixaABblrhyS8TAqx5G6ckudS33qksQiMm/vOX4zGYUiGGZcdPMqrhd+vElQP1LHJXkylkLbUHdHlLX1x04eiPJ52JVChB2vE/VhHGmZRPVRH9vJw67zl4doQ11Pg5MEDz9bYrfNpj9SJy1zCJg+nO28muzZTjVsqaOVUEefvA11Go2bsAXLn6vTx/0OV1mObV8er+AUEOp4Fuxe63zgFztPTE4KObPzYNeLXSleUCeO94Qb6gSqtQWUrk15/cKZeTbqxmTvaFMd1XqmgwObIrBjXhSHcBU+qCBY2Gjd9LEE5GbONGtOGyyceVCZFsCauEVjIHFH3QZ9Bzh1r5UEfHABLIlyDwfZL5I55QoVzA0+mHjrSkGHaoVQRwoC1HmoD23fkAJo2UNJzyBKim6hPjHRaKSYL3TdSPCB22tHWKlbEaQPE3fRPtD3b/d097P9Okl+HjBigsA7lWxUbJYx9eutl7yrt5dEa0pO5pa5vHxyabJaOzRYznf7ntw/eiz6/nEFmlVozbONu5bdbe5npU9rl9xKKg+COvNFaQKrDL0WB8LgutRfL8ak2wHarHdxXx2av1Zyb4O8dKtGrIQqdYnc6LFZUJ1rrj3SEBaZMXc2ucP0rRE4SftH14bkB/1riUHrYQrMJnaTaLLoSQVpdxilRF1IzV1oPYx1gl5RUV6q5enMZCL3OIxGHUG0LfVKRS6pR7Rqm1kvAzxjUic6NfXpo0CArkrbW82jbmttuVFEqZvMD4hwo5QU04zSCYDxXdl0jULqNtBXRgYNEB/xSwlSuruM7RK5soZlUz6k5FhZsrr5JQQTIiLB9kHitg+Z0FIQ6ozhIC98FKXkQUZEZALmi7YZqB+qz6XuRZ0Q+3R29R0y9XzMMI97Ecj3lhJgvi+LNpwbFr2AVJ234ToHArw2QRBk7xxiBHeIyEUFRNvuWccgOW9nqvP9s8ZZmUhAf5wAK/CP6DOmPj7ow6iEyyLBwOusYjRQTnTUh7DfcJWY1vPC0QEsvGOFPgaI2mLpSQD1dj9KhvfW0vjkjb0IjGxetET6uthtvsSNTXWPaKFPQhCHF7oGiGn16X7Alu//C3llb7jhHRCDcw7PNJwR6vp5l2gat3Nsbg3AiX1mju/oJdtLqSL44UlVrGF9evIwCGUaYDHU5wJ+LTqOMcMjc6yKfybgXQnP+J4pcUIHpdHPdicNVicD1fSO8IEdoAqvTfJpuqmUUfdstBR0x1T1/UkjR6sPWI03Yih5wx86bjbeYcB8J+zT1M1K8p+/toFQvjqDm81UKNRdPhwtj80UnqbOvTuQ5Kdtb21Yj2zKIX36Ub59Mh9r5huxodSJXreke/5M2iLsFpuGhO9Zwolal6nUadVMwYtxXG3vxQhiTl30TG2gl/N1lLpxvg64fRI/belVh4YWAK2x0fbja1jvdBvk1FnF+LyAPcL8Xs9co6nYllyZMxaUUhcOBqhLDXS1tvbSTcvzBG4QwjohtCKvC+swouFdaRoPbhqNXcBIHWZ67eV8Hbh3VT5fB9DjNFpG2waoP2V0DcR12tiLJfopjZ681B015kidPufz13iW0zKn35qhXa/ylO3J5Xrjogmlbk2kyn4MAJGuYtfuKj6/JsYOi6UGWcGaj+hWcTOvYn8zbt5QRyXk5XwdoS5l83UzOvlkCbuuxBLoMEQB6J5LEib3e87iapSrkTpzyaYEUOyOCI/nGrgG8MNOseGBfabUUYGhk5GlYy5203gjdWEmKmwCoSp31zY7e2VLHf3Ry/k6cJ/mbL6OTj4F7t58HaeOtMR+PEa+reXtfN2WOjrPH5a7luyV3xU7pmWupnAYPn+DwUoHDdH63lKWsranfamsM+2T/qHUobkuopJyslxr9mjIYGe3YoZ5u8Z/jgw571OLz9cRsge2z6ams+7BLAh1IjaGAskbDbbe6xNG6uYlYHHQY6E1s/1Gdec6VUjhl3wsqVX3PpiUfk4KhZ5yN7WJZqnZlIW+oD8p7h96YipUgmcNtTsyhrdRm1pUCVlKvrnrA+sEYqHU2XydpLWl60YyXXqZURtEdMgdyGkrnlUbmbo3tte5wpKqXGvNmFLChpU5zL43fgxVFt32cBOWqriRC4EcuUSejD5p2iXGCPFmUdHZ4zSKojQA00gB1i7Tx9ac1dI0Simjw6EagojO7rH5OiLUTdmV0Ej1gvW+uDCBgibAQFsjBW0NHkwn7Ogk5pI3T9HzDVk27Pqbg9V4xNcxAzacq0DtQhDylw2g864tKBny82lyzCVRp+lKBHY/2jXu23l1rHIbM87n+H7wTllxVySk3Qb2MIpC9F4PjzdDygOneKh0YEbieuQjeOsS6P4og/g9qBLP+aqRN1563Vc53PwAqBh9WcuAQfSPRArfcMMNN9xwww2fBtG64uwDtH5hItNTMDz7etSJLvp3qJN8PnT3+tM+KMH7tnGu3l50T88szMDqzjl99gdC554nJQLjeszhLzzhHVWCOBHeHFJJ4Zm5jnkN/FMJw34kLI+W1iS0wdcM8cUG6NXC2VkNlmoSyE33NnXiGW8Q6hdu/qrM5Jw67a4BqpBRb3Ab4HGZYhsscYQ6nAM55i08Ght6/n7q9p+ygXNHLn+PfP8YcOqAoXGf9iop8Uzg8z+zV9SJm8SShK7sCccCm/UG+djOvfdTR58yMP0gsXvSKcOCLgALyS/qRUbqgBT3RA9pxrSYM3YUVRxkhQduceoils00odOdUAYdz2gsqmKYKiwp8fup09RJMWfvRW/pLWf0/r+WOq12ZEBbntxzkfP8sA/9mNXkmK4b44CwH7Z1yJISXyB1wCwOJjZ/bYOl2dONDogA/ckBXQGTZXU2lXlPwanDLH82V3BQK2ZQJlcqshG6Mv00UnfWRhypI08RXPYUI2T3ZKvdj2M38WtSS3Lq8J86jpctbMu6Htyxm9vpOhaAZ7C4ApbxNh8G9OyNzq8bXZfT7Nf+6tzyHqdOa8usnrGnSDxYgYnraJw4898y+cmpi3uKCmQ1UNqN2cpXCCVnMe+fXravKJkAzxnFw+UJbp+L+d3M8P8O4DQ4dWKWATU5MI5Hk9gRLsz+/20IqpPrDu+MFVZeBHw25xy5NOcdy3+zDy1LS9i99tIinn3qwgM+66CvzN/OfZd6H3FAhHHtttfN7Aws/1PHPsrZeovV2wn6P7ZiiBeYDMO/cnGNW7T7sfwbu+4LwLcggXsK4dxA7J03oevWxiG9s0EG1lfukqTx4bcd7ugKwq/a5QKmTGnJe3SJ2aUWL4xYK1TjUaAUr7CCYknLHKUMLlPJj4kBZOHrdk7Q4mVcEWTLbPuM/Mt8hfIuow+rZuWWO3Tx9pRuV7ObJC3nboLLMovYRg8e99nx2QmBUVd/lU2oV1g2GeRN5xB8WeiOFLvG+LBgxvs+PXYvlAroe5ubWHz3CQjcBdeXcLkqKBbs3T8x6s4Hkf0HJHspBjLuTIj9r+rR/b2g2qhn7dTy8YVV85a7CxB3IgXeE+QuixIHFzSnM4EtpOejLz4Ow3MxcxxG2I1HvavGXyR20PXGh6E021iI3qXe+2m4uwltmKQK8T06EjEaFAjEhD6n/BonD5j2zAU3T3YzivjLJhfx4LOnNbvkL0Z2qTLCM+447PAOJhAyrerTI3dxy6a0afD/VxkonKj9LeMs70xtDnedw/3y3RmdLaYg9D3DUYzfNULx90axE+biaIytBJoikPSjzV5muw5qV3Qks8KT2sGqhdcNzBUka/Vxo108klvoALgUvizs9FNhl4fviasLMWtfU2d0JZDKS/YYewntIP3Qkd+Uw8ntG38W7JZTZ3gmUcrcdN+EUk84dbt4fPtvSIMAPuyoqI0bM27XJjR0pAWjX0LdOIZV6z5Ed89Mx8J2pM7i1IlhOeq8iGYNij/enjZj2N3aRFAfDjCi30LduKwjRXcl/QAVRW4NhRtimwarxCXW4CdQ93ptAlCx96c0gpZtvKiyEdbvoo7u+MdUnOH5/jL02YjJ2uk6taTDqf/aYI+vTUQD6fdttvEiC6P9ZdSJkOaakomhLst6q8uMxh11VuxikXYTzn/qJg7WJgC1ncOU5tmRGail9LuoM/rS6zNvjI8ox3PTcUHWrDOb1/O/Giev1yZInzBzX9v/SPgdqxOcOmXmAX0zhQt5Gj5tvpoXCyIQaC/71iUm8SEO1ibUKn9t36p/i/lqeXEi0G/AsanOV2LweTM5H5jq/MH4wlniQ/xj1H3u2sR5iPGVNg++CtRr1gZ6/9RGWti7YiOaHMt/8nth4St6F5mXJ9H+yYBXTVrzgzLk/B/uU8cBCEK4ggAAAABJRU5ErkJggg==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050"/>
          </a:p>
        </p:txBody>
      </p:sp>
      <p:pic>
        <p:nvPicPr>
          <p:cNvPr id="1026" name="Picture 2" descr="ÐÐ°ÑÑÐ¸Ð½ÐºÐ¸ Ð¿Ð¾ Ð·Ð°Ð¿ÑÐ¾ÑÑ ÑÐ¾ÑÐ¼ÑÐ»Ñ Ð»Ð¾Ð³Ð°ÑÐ¸ÑÐ¼Ð¾Ð² Ð¼Ð¾Ð´ÑÐ»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568" y="1367067"/>
            <a:ext cx="3996444" cy="381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free-math.ru/school/spravka/00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72" t="-719" r="34185" b="84931"/>
          <a:stretch/>
        </p:blipFill>
        <p:spPr bwMode="auto">
          <a:xfrm>
            <a:off x="1373982" y="816355"/>
            <a:ext cx="3468049" cy="3654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Прямоугольник 2"/>
          <p:cNvSpPr/>
          <p:nvPr/>
        </p:nvSpPr>
        <p:spPr>
          <a:xfrm>
            <a:off x="5976156" y="658187"/>
            <a:ext cx="918102" cy="4519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b&gt;0</a:t>
            </a:r>
            <a:endParaRPr lang="ru-RU" sz="10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Рукописные данные 6"/>
              <p14:cNvContentPartPr/>
              <p14:nvPr/>
            </p14:nvContentPartPr>
            <p14:xfrm>
              <a:off x="6246540" y="997920"/>
              <a:ext cx="602910" cy="67230"/>
            </p14:xfrm>
          </p:contentPart>
        </mc:Choice>
        <mc:Fallback>
          <p:pic>
            <p:nvPicPr>
              <p:cNvPr id="7" name="Рукописные данные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37181" y="988573"/>
                <a:ext cx="621627" cy="85925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Google Shape;574;p26">
            <a:extLst>
              <a:ext uri="{FF2B5EF4-FFF2-40B4-BE49-F238E27FC236}">
                <a16:creationId xmlns:a16="http://schemas.microsoft.com/office/drawing/2014/main" id="{353EF3D4-766E-4AC6-988B-3794893BCB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r>
              <a:rPr lang="ru-RU" sz="3200" b="1" dirty="0"/>
              <a:t>Свойства логарифмов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2109522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3250" y="1604425"/>
            <a:ext cx="32385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3250" y="3464550"/>
            <a:ext cx="32385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31"/>
          <p:cNvSpPr txBox="1"/>
          <p:nvPr/>
        </p:nvSpPr>
        <p:spPr>
          <a:xfrm>
            <a:off x="2193750" y="2627525"/>
            <a:ext cx="49575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" sz="17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 определению логарифма:</a:t>
            </a:r>
            <a:endParaRPr sz="17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5" name="Google Shape;605;p3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r>
              <a:rPr lang="ru" sz="3200" i="1"/>
              <a:t>Задача 7</a:t>
            </a:r>
            <a:endParaRPr sz="32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0"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 b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endParaRPr sz="2700" b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endParaRPr sz="3200" i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Google Shape;61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2050" y="1063375"/>
            <a:ext cx="424815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3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r>
              <a:rPr lang="ru" sz="3200" i="1"/>
              <a:t>Задача 8</a:t>
            </a:r>
            <a:endParaRPr sz="32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0"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 b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endParaRPr sz="2700" b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endParaRPr sz="3200" i="1"/>
          </a:p>
        </p:txBody>
      </p:sp>
      <p:sp>
        <p:nvSpPr>
          <p:cNvPr id="612" name="Google Shape;612;p32"/>
          <p:cNvSpPr txBox="1"/>
          <p:nvPr/>
        </p:nvSpPr>
        <p:spPr>
          <a:xfrm>
            <a:off x="2923650" y="1712875"/>
            <a:ext cx="32967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ОДЗ: x-7&gt;0 ⇔ x&gt;7</a:t>
            </a: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3" name="Google Shape;61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22775" y="2446738"/>
            <a:ext cx="42481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22775" y="3015150"/>
            <a:ext cx="42481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99375" y="3604650"/>
            <a:ext cx="22479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0088" y="4115954"/>
            <a:ext cx="15335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32" descr="ÐÐ°ÑÑÐ¸Ð½ÐºÐ¸ Ð¿Ð¾ Ð·Ð°Ð¿ÑÐ¾ÑÑ ÑÐ¾ÑÐ¼ÑÐ»Ñ Ð»Ð¾Ð³Ð°ÑÐ¸ÑÐ¼Ð¾Ð² Ð¼Ð¾Ð´ÑÐ»Ð¸"/>
          <p:cNvPicPr preferRelativeResize="0"/>
          <p:nvPr/>
        </p:nvPicPr>
        <p:blipFill rotWithShape="1">
          <a:blip r:embed="rId8">
            <a:alphaModFix/>
          </a:blip>
          <a:srcRect t="38681" r="50000" b="54271"/>
          <a:stretch/>
        </p:blipFill>
        <p:spPr>
          <a:xfrm>
            <a:off x="259354" y="705029"/>
            <a:ext cx="2664296" cy="35834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r>
              <a:rPr lang="ru" sz="3200" i="1"/>
              <a:t>Задача 9</a:t>
            </a:r>
            <a:endParaRPr sz="32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0"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 b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endParaRPr sz="2700" b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endParaRPr sz="3200" i="1"/>
          </a:p>
        </p:txBody>
      </p:sp>
      <p:pic>
        <p:nvPicPr>
          <p:cNvPr id="623" name="Google Shape;62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3750" y="918329"/>
            <a:ext cx="42481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7100" y="1594604"/>
            <a:ext cx="42481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36800" y="2410879"/>
            <a:ext cx="25146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33"/>
          <p:cNvSpPr txBox="1"/>
          <p:nvPr/>
        </p:nvSpPr>
        <p:spPr>
          <a:xfrm>
            <a:off x="6345725" y="2900175"/>
            <a:ext cx="1090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(ОДЗ)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7" name="Google Shape;627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575" y="3564429"/>
            <a:ext cx="171450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3"/>
          <p:cNvSpPr txBox="1"/>
          <p:nvPr/>
        </p:nvSpPr>
        <p:spPr>
          <a:xfrm>
            <a:off x="6407675" y="3743000"/>
            <a:ext cx="23922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Ответ: (7;39)</a:t>
            </a:r>
            <a:endParaRPr sz="2800" b="0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r>
              <a:rPr lang="ru" sz="3200" i="1"/>
              <a:t>Задача 10</a:t>
            </a:r>
            <a:endParaRPr sz="32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0"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 b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endParaRPr sz="2700" b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endParaRPr sz="3200" i="1"/>
          </a:p>
        </p:txBody>
      </p:sp>
      <p:pic>
        <p:nvPicPr>
          <p:cNvPr id="634" name="Google Shape;63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3213" y="893529"/>
            <a:ext cx="345757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34"/>
          <p:cNvSpPr txBox="1"/>
          <p:nvPr/>
        </p:nvSpPr>
        <p:spPr>
          <a:xfrm>
            <a:off x="1251800" y="1598825"/>
            <a:ext cx="70026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½ &lt; 1</a:t>
            </a:r>
            <a:endParaRPr sz="18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При переходе от сравнения логарифмов к сравнению подлогарифменных выражений знак меняется на противоположный, </a:t>
            </a:r>
            <a:r>
              <a:rPr lang="ru" sz="18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если основание логарифмов меньше 1.</a:t>
            </a:r>
            <a:endParaRPr sz="1800" b="1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36" name="Google Shape;636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5525" y="3715575"/>
            <a:ext cx="1926466" cy="11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5073" y="3924713"/>
            <a:ext cx="1305726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34"/>
          <p:cNvSpPr/>
          <p:nvPr/>
        </p:nvSpPr>
        <p:spPr>
          <a:xfrm>
            <a:off x="3098584" y="2926461"/>
            <a:ext cx="3309031" cy="66851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r>
              <a:rPr lang="ru" sz="3200" i="1"/>
              <a:t>Задача 11</a:t>
            </a:r>
            <a:endParaRPr sz="32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0"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 b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endParaRPr sz="2700" b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endParaRPr sz="3200" i="1"/>
          </a:p>
        </p:txBody>
      </p:sp>
      <p:pic>
        <p:nvPicPr>
          <p:cNvPr id="644" name="Google Shape;64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856329"/>
            <a:ext cx="25908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Google Shape;649;p36"/>
          <p:cNvPicPr preferRelativeResize="0"/>
          <p:nvPr/>
        </p:nvPicPr>
        <p:blipFill rotWithShape="1">
          <a:blip r:embed="rId3">
            <a:alphaModFix/>
          </a:blip>
          <a:srcRect t="1613"/>
          <a:stretch/>
        </p:blipFill>
        <p:spPr>
          <a:xfrm>
            <a:off x="2048675" y="297450"/>
            <a:ext cx="5543550" cy="43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2213" y="790575"/>
            <a:ext cx="421957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7"/>
          <p:cNvSpPr txBox="1"/>
          <p:nvPr/>
        </p:nvSpPr>
        <p:spPr>
          <a:xfrm>
            <a:off x="159750" y="247875"/>
            <a:ext cx="88245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График </a:t>
            </a:r>
            <a:r>
              <a:rPr lang="ru" sz="18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y=ln(x</a:t>
            </a:r>
            <a:r>
              <a:rPr lang="ru"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),</a:t>
            </a:r>
            <a:endParaRPr sz="18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 которому видно, что логарифм может быть меньше или равен нулю.</a:t>
            </a:r>
            <a:endParaRPr sz="18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Область значений логарифма не ограничена.</a:t>
            </a:r>
            <a:endParaRPr sz="1800" b="1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55" name="Google Shape;65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0800" y="1391700"/>
            <a:ext cx="6138484" cy="35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"/>
          <p:cNvSpPr txBox="1"/>
          <p:nvPr/>
        </p:nvSpPr>
        <p:spPr>
          <a:xfrm>
            <a:off x="8445245" y="581561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ru" sz="3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fld>
            <a:endParaRPr sz="32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3" name="Google Shape;403;p4"/>
          <p:cNvSpPr txBox="1">
            <a:spLocks noGrp="1"/>
          </p:cNvSpPr>
          <p:nvPr>
            <p:ph type="title"/>
          </p:nvPr>
        </p:nvSpPr>
        <p:spPr>
          <a:xfrm>
            <a:off x="379022" y="46551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r>
              <a:rPr lang="ru" sz="3600" i="1">
                <a:latin typeface="IBM Plex Sans"/>
                <a:ea typeface="IBM Plex Sans"/>
                <a:cs typeface="IBM Plex Sans"/>
                <a:sym typeface="IBM Plex Sans"/>
              </a:rPr>
              <a:t>Задача 1</a:t>
            </a:r>
            <a:br>
              <a:rPr lang="ru" sz="3600" i="1"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" sz="3600" i="1">
                <a:latin typeface="IBM Plex Sans"/>
                <a:ea typeface="IBM Plex Sans"/>
                <a:cs typeface="IBM Plex Sans"/>
                <a:sym typeface="IBM Plex Sans"/>
              </a:rPr>
              <a:t>Дробно-рациональное уравнение</a:t>
            </a:r>
            <a:endParaRPr sz="3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4" name="Google Shape;404;p4"/>
          <p:cNvSpPr/>
          <p:nvPr/>
        </p:nvSpPr>
        <p:spPr>
          <a:xfrm>
            <a:off x="533377" y="2192551"/>
            <a:ext cx="7920900" cy="159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gb923c61044_0_108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-1" y="-846300"/>
            <a:ext cx="9143994" cy="6104096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gb923c61044_0_108"/>
          <p:cNvSpPr txBox="1">
            <a:spLocks noGrp="1"/>
          </p:cNvSpPr>
          <p:nvPr>
            <p:ph type="title"/>
          </p:nvPr>
        </p:nvSpPr>
        <p:spPr>
          <a:xfrm>
            <a:off x="544595" y="1413175"/>
            <a:ext cx="4627800" cy="23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 b="1">
                <a:latin typeface="IBM Plex Sans"/>
                <a:ea typeface="IBM Plex Sans"/>
                <a:cs typeface="IBM Plex Sans"/>
                <a:sym typeface="IBM Plex Sans"/>
              </a:rPr>
              <a:t>Спасибо!</a:t>
            </a:r>
            <a:endParaRPr sz="4000"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 b="1">
                <a:solidFill>
                  <a:srgbClr val="B187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Каждый день</a:t>
            </a:r>
            <a:endParaRPr sz="4000" b="1">
              <a:solidFill>
                <a:srgbClr val="B187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 b="1">
                <a:solidFill>
                  <a:srgbClr val="B187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 становитесь</a:t>
            </a:r>
            <a:endParaRPr sz="4000" b="1">
              <a:solidFill>
                <a:srgbClr val="B187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4000" b="1">
                <a:solidFill>
                  <a:srgbClr val="B187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лучше :)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"/>
          <p:cNvSpPr txBox="1"/>
          <p:nvPr/>
        </p:nvSpPr>
        <p:spPr>
          <a:xfrm>
            <a:off x="8445245" y="581561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ru" sz="3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fld>
            <a:endParaRPr sz="32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10" name="Google Shape;410;p5"/>
          <p:cNvSpPr txBox="1">
            <a:spLocks noGrp="1"/>
          </p:cNvSpPr>
          <p:nvPr>
            <p:ph type="title"/>
          </p:nvPr>
        </p:nvSpPr>
        <p:spPr>
          <a:xfrm>
            <a:off x="520080" y="303498"/>
            <a:ext cx="8229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r>
              <a:rPr lang="ru" sz="3400" i="1">
                <a:latin typeface="IBM Plex Sans"/>
                <a:ea typeface="IBM Plex Sans"/>
                <a:cs typeface="IBM Plex Sans"/>
                <a:sym typeface="IBM Plex Sans"/>
              </a:rPr>
              <a:t>Область допустимых значений</a:t>
            </a:r>
            <a:br>
              <a:rPr lang="ru" sz="3400" i="1"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" sz="3400" i="1">
                <a:latin typeface="IBM Plex Sans"/>
                <a:ea typeface="IBM Plex Sans"/>
                <a:cs typeface="IBM Plex Sans"/>
                <a:sym typeface="IBM Plex Sans"/>
              </a:rPr>
              <a:t>(ОДЗ)</a:t>
            </a:r>
            <a:endParaRPr sz="3400" i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11" name="Google Shape;411;p5"/>
          <p:cNvSpPr/>
          <p:nvPr/>
        </p:nvSpPr>
        <p:spPr>
          <a:xfrm>
            <a:off x="2051732" y="1722214"/>
            <a:ext cx="5166300" cy="390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"/>
          <p:cNvSpPr txBox="1"/>
          <p:nvPr/>
        </p:nvSpPr>
        <p:spPr>
          <a:xfrm>
            <a:off x="8445245" y="581561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ru" sz="3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6</a:t>
            </a:fld>
            <a:endParaRPr sz="32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17" name="Google Shape;417;p6"/>
          <p:cNvSpPr txBox="1"/>
          <p:nvPr/>
        </p:nvSpPr>
        <p:spPr>
          <a:xfrm>
            <a:off x="892525" y="837450"/>
            <a:ext cx="7113900" cy="4120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1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r>
              <a:rPr lang="ru" sz="2800" i="1">
                <a:latin typeface="IBM Plex Sans"/>
                <a:ea typeface="IBM Plex Sans"/>
                <a:cs typeface="IBM Plex Sans"/>
                <a:sym typeface="IBM Plex Sans"/>
              </a:rPr>
              <a:t>Общий знаменатель и как от него избавиться</a:t>
            </a:r>
            <a:endParaRPr sz="2800" b="1" i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"/>
          <p:cNvSpPr txBox="1"/>
          <p:nvPr/>
        </p:nvSpPr>
        <p:spPr>
          <a:xfrm>
            <a:off x="8445245" y="581561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ru" sz="2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7</a:t>
            </a:fld>
            <a:endParaRPr sz="20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24" name="Google Shape;424;p7"/>
          <p:cNvSpPr txBox="1"/>
          <p:nvPr/>
        </p:nvSpPr>
        <p:spPr>
          <a:xfrm>
            <a:off x="430066" y="1383618"/>
            <a:ext cx="8229600" cy="30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</a:pPr>
            <a:endParaRPr sz="20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</a:pPr>
            <a:endParaRPr sz="20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25" name="Google Shape;425;p7"/>
          <p:cNvSpPr/>
          <p:nvPr/>
        </p:nvSpPr>
        <p:spPr>
          <a:xfrm>
            <a:off x="362516" y="1098274"/>
            <a:ext cx="3240300" cy="407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 txBox="1"/>
          <p:nvPr/>
        </p:nvSpPr>
        <p:spPr>
          <a:xfrm>
            <a:off x="897391" y="1989832"/>
            <a:ext cx="3094500" cy="400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6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>
            <a:off x="158713" y="2832099"/>
            <a:ext cx="4572000" cy="1590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7"/>
          <p:cNvSpPr/>
          <p:nvPr/>
        </p:nvSpPr>
        <p:spPr>
          <a:xfrm>
            <a:off x="4177029" y="1098274"/>
            <a:ext cx="4572000" cy="1355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7"/>
          <p:cNvSpPr/>
          <p:nvPr/>
        </p:nvSpPr>
        <p:spPr>
          <a:xfrm>
            <a:off x="4177014" y="3830320"/>
            <a:ext cx="4572000" cy="6087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r>
              <a:rPr lang="ru" sz="3200" b="1" i="1">
                <a:latin typeface="IBM Plex Sans"/>
                <a:ea typeface="IBM Plex Sans"/>
                <a:cs typeface="IBM Plex Sans"/>
                <a:sym typeface="IBM Plex Sans"/>
              </a:rPr>
              <a:t>Решение квадратного уравнения</a:t>
            </a:r>
            <a:endParaRPr sz="3200" b="1" i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4177029" y="3090250"/>
            <a:ext cx="2736300" cy="338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1" i="1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Учёт ОДЗ</a:t>
            </a:r>
            <a:endParaRPr sz="1800" b="1" i="1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"/>
          <p:cNvSpPr txBox="1"/>
          <p:nvPr/>
        </p:nvSpPr>
        <p:spPr>
          <a:xfrm>
            <a:off x="1311900" y="2052453"/>
            <a:ext cx="6520200" cy="239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r>
              <a:rPr lang="ru" sz="3200" i="1"/>
              <a:t>Задача 2</a:t>
            </a:r>
            <a:br>
              <a:rPr lang="ru" sz="3200" i="1"/>
            </a:br>
            <a:r>
              <a:rPr lang="ru" sz="3200" i="1"/>
              <a:t>Дробно-рациональное уравнение поинтереснее</a:t>
            </a:r>
            <a:endParaRPr sz="3200"/>
          </a:p>
        </p:txBody>
      </p:sp>
      <p:sp>
        <p:nvSpPr>
          <p:cNvPr id="438" name="Google Shape;438;p8"/>
          <p:cNvSpPr/>
          <p:nvPr/>
        </p:nvSpPr>
        <p:spPr>
          <a:xfrm>
            <a:off x="2149362" y="3263514"/>
            <a:ext cx="4845300" cy="972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Здесь можно  поставить видео на паузу и поразмышлять, как можно улучшить жизнь в данной ситуации</a:t>
            </a:r>
            <a:endParaRPr sz="1400" b="0" i="0" u="none" strike="noStrike" cap="none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9"/>
          <p:cNvSpPr txBox="1"/>
          <p:nvPr/>
        </p:nvSpPr>
        <p:spPr>
          <a:xfrm>
            <a:off x="519636" y="1840223"/>
            <a:ext cx="8229600" cy="4526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9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</a:pPr>
            <a:r>
              <a:rPr lang="ru" sz="3200" i="1"/>
              <a:t>Хитрый ход!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443</Words>
  <Application>Microsoft Office PowerPoint</Application>
  <PresentationFormat>On-screen Show (16:9)</PresentationFormat>
  <Paragraphs>116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Roboto</vt:lpstr>
      <vt:lpstr>Times New Roman</vt:lpstr>
      <vt:lpstr>IBM Plex Sans</vt:lpstr>
      <vt:lpstr>Calibri</vt:lpstr>
      <vt:lpstr>IBM Plex Sans SemiBold</vt:lpstr>
      <vt:lpstr>Тема Office</vt:lpstr>
      <vt:lpstr>Тема Office</vt:lpstr>
      <vt:lpstr>Элементарная алгебра</vt:lpstr>
      <vt:lpstr>Что будет на уроке</vt:lpstr>
      <vt:lpstr>Решение уравнений и систем уравнений</vt:lpstr>
      <vt:lpstr>Задача 1 Дробно-рациональное уравнение</vt:lpstr>
      <vt:lpstr>Область допустимых значений (ОДЗ)</vt:lpstr>
      <vt:lpstr>Общий знаменатель и как от него избавиться</vt:lpstr>
      <vt:lpstr>Решение квадратного уравнения</vt:lpstr>
      <vt:lpstr>Задача 2 Дробно-рациональное уравнение поинтереснее</vt:lpstr>
      <vt:lpstr>Хитрый ход!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Задача 3 Система уравнений</vt:lpstr>
      <vt:lpstr>PowerPoint Presentation</vt:lpstr>
      <vt:lpstr>Замена переменной:</vt:lpstr>
      <vt:lpstr>PowerPoint Presentation</vt:lpstr>
      <vt:lpstr>PowerPoint Presentation</vt:lpstr>
      <vt:lpstr>Задача 3    </vt:lpstr>
      <vt:lpstr>Текстовые задачи логика;  составление уравнений; дроби и проценты.</vt:lpstr>
      <vt:lpstr>Задача 4    </vt:lpstr>
      <vt:lpstr>Задача 4    </vt:lpstr>
      <vt:lpstr>Задача 5   Молодой человек согласился работать с условием, что в конце года он получит автомобиль и 2600. Но по истечении 8 месяцев уволился и при расчёте получил автомобиль и 1000. Сколько стоил автомобиль? </vt:lpstr>
      <vt:lpstr>PowerPoint Presentation</vt:lpstr>
      <vt:lpstr>Задача 6   Из данных четырёх чисел первые три соотносятся между собой как 1/5:1/3:1/20, а четвёртое составляет 15% второго. Найти эти числа, если известно, что второе число на 8 больше суммы остальных.   </vt:lpstr>
      <vt:lpstr>PowerPoint Presentation</vt:lpstr>
      <vt:lpstr>PowerPoint Presentation</vt:lpstr>
      <vt:lpstr>PowerPoint Presentation</vt:lpstr>
      <vt:lpstr>Логарифмы (кратко) уравнения;  неравенства.</vt:lpstr>
      <vt:lpstr>Свойства логарифмов</vt:lpstr>
      <vt:lpstr>Задача 7     </vt:lpstr>
      <vt:lpstr>Задача 8     </vt:lpstr>
      <vt:lpstr>Задача 9     </vt:lpstr>
      <vt:lpstr>Задача 10     </vt:lpstr>
      <vt:lpstr>Задача 11     </vt:lpstr>
      <vt:lpstr>PowerPoint Presentation</vt:lpstr>
      <vt:lpstr>PowerPoint Presentation</vt:lpstr>
      <vt:lpstr>PowerPoint Presentation</vt:lpstr>
      <vt:lpstr>Спасибо! Каждый день вы становитесь лучше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Элементарная алгебра</dc:title>
  <dc:creator>Inna</dc:creator>
  <cp:lastModifiedBy>Ilya Bratenkov (RU)</cp:lastModifiedBy>
  <cp:revision>3</cp:revision>
  <dcterms:modified xsi:type="dcterms:W3CDTF">2021-04-03T18:35:17Z</dcterms:modified>
</cp:coreProperties>
</file>