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ADF638-D9F2-4707-BF61-2E350F871608}">
          <p14:sldIdLst>
            <p14:sldId id="259"/>
          </p14:sldIdLst>
        </p14:section>
        <p14:section name="Untitled Section" id="{5AD0869A-CD8E-4340-BCAF-FB8A6B005648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39" d="100"/>
          <a:sy n="39" d="100"/>
        </p:scale>
        <p:origin x="9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A286-FB69-42D1-A4F6-49B5C333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984" y="3301599"/>
            <a:ext cx="10571998" cy="970450"/>
          </a:xfrm>
        </p:spPr>
        <p:txBody>
          <a:bodyPr/>
          <a:lstStyle/>
          <a:p>
            <a:r>
              <a:rPr lang="en-US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289490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7BDD-3495-4E29-B559-D7C50FB4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92EA-0A99-4C49-8DBB-9D55C877B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645" y="2182763"/>
            <a:ext cx="10675375" cy="3720282"/>
          </a:xfrm>
        </p:spPr>
        <p:txBody>
          <a:bodyPr/>
          <a:lstStyle/>
          <a:p>
            <a:r>
              <a:rPr lang="en-US" dirty="0"/>
              <a:t>Prepare MBA 6 Questions</a:t>
            </a:r>
          </a:p>
          <a:p>
            <a:r>
              <a:rPr lang="en-US" dirty="0"/>
              <a:t>Get </a:t>
            </a:r>
            <a:r>
              <a:rPr lang="en-US" dirty="0" err="1"/>
              <a:t>atleast</a:t>
            </a:r>
            <a:r>
              <a:rPr lang="en-US" dirty="0"/>
              <a:t> 15 responses (on the spot) with 2-3 min prep time.</a:t>
            </a:r>
          </a:p>
          <a:p>
            <a:r>
              <a:rPr lang="en-US" dirty="0"/>
              <a:t>Get to know a rough figure of their MBA GPA</a:t>
            </a:r>
          </a:p>
          <a:p>
            <a:r>
              <a:rPr lang="en-US" dirty="0"/>
              <a:t>Keep in contact for their </a:t>
            </a:r>
            <a:r>
              <a:rPr lang="en-US" dirty="0" err="1"/>
              <a:t>Linkedin</a:t>
            </a:r>
            <a:r>
              <a:rPr lang="en-US" dirty="0"/>
              <a:t> profile</a:t>
            </a:r>
          </a:p>
          <a:p>
            <a:r>
              <a:rPr lang="en-US" dirty="0"/>
              <a:t>Start reviewing models which can be used for small data size (refer the R code too)</a:t>
            </a:r>
          </a:p>
        </p:txBody>
      </p:sp>
    </p:spTree>
    <p:extLst>
      <p:ext uri="{BB962C8B-B14F-4D97-AF65-F5344CB8AC3E}">
        <p14:creationId xmlns:p14="http://schemas.microsoft.com/office/powerpoint/2010/main" val="17494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BB04-8D7E-4633-8674-F0F812BE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46FA-0EC3-40D2-A3A6-EE0E3FB46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412185" cy="418852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Task 1</a:t>
            </a:r>
          </a:p>
          <a:p>
            <a:r>
              <a:rPr lang="en-US" dirty="0"/>
              <a:t>Python script to make use of Watson APIs for speech analysis (speech to txt)</a:t>
            </a:r>
          </a:p>
          <a:p>
            <a:r>
              <a:rPr lang="en-US" dirty="0"/>
              <a:t>Differentiate between interviewer and interviewee</a:t>
            </a:r>
          </a:p>
          <a:p>
            <a:pPr marL="0" indent="0">
              <a:buNone/>
            </a:pPr>
            <a:r>
              <a:rPr lang="en-US" b="1" u="sng" dirty="0"/>
              <a:t>Task 2</a:t>
            </a:r>
          </a:p>
          <a:p>
            <a:r>
              <a:rPr lang="en-US" dirty="0"/>
              <a:t>Create a Flask web app with the simple UI and form</a:t>
            </a:r>
          </a:p>
          <a:p>
            <a:r>
              <a:rPr lang="en-US" dirty="0"/>
              <a:t>Real time analysis of the speech (check for every question if we can count number of words)</a:t>
            </a:r>
          </a:p>
          <a:p>
            <a:pPr marL="0" indent="0">
              <a:buNone/>
            </a:pPr>
            <a:r>
              <a:rPr lang="en-US" b="1" u="sng" dirty="0"/>
              <a:t>Task 3</a:t>
            </a:r>
          </a:p>
          <a:p>
            <a:r>
              <a:rPr lang="en-US" dirty="0"/>
              <a:t>Write the module for converting video to text </a:t>
            </a:r>
          </a:p>
          <a:p>
            <a:r>
              <a:rPr lang="en-US" dirty="0"/>
              <a:t>Research about the </a:t>
            </a:r>
            <a:r>
              <a:rPr lang="en-US" dirty="0" err="1"/>
              <a:t>Linkedin</a:t>
            </a:r>
            <a:r>
              <a:rPr lang="en-US" dirty="0"/>
              <a:t> API and how we can make use of it in the analysis</a:t>
            </a:r>
          </a:p>
        </p:txBody>
      </p:sp>
    </p:spTree>
    <p:extLst>
      <p:ext uri="{BB962C8B-B14F-4D97-AF65-F5344CB8AC3E}">
        <p14:creationId xmlns:p14="http://schemas.microsoft.com/office/powerpoint/2010/main" val="2840740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</TotalTime>
  <Words>141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Phase 2</vt:lpstr>
      <vt:lpstr>Management Side</vt:lpstr>
      <vt:lpstr>Technical Side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3</cp:revision>
  <dcterms:created xsi:type="dcterms:W3CDTF">2018-02-04T13:46:19Z</dcterms:created>
  <dcterms:modified xsi:type="dcterms:W3CDTF">2018-02-04T14:08:24Z</dcterms:modified>
</cp:coreProperties>
</file>