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es/3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s/docs/Learn/JavaScript/Objects/JSON" TargetMode="External"/><Relationship Id="rId4" Type="http://schemas.openxmlformats.org/officeDocument/2006/relationships/hyperlink" Target="https://www.ionos.es/digitalguide/paginas-web/desarrollo-web/tutorial-de-selenium-webdriv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E9AF-CEF6-477D-A77D-C2D282ADE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Actividad de ampliación sobre Python 3</a:t>
            </a:r>
            <a:br>
              <a:rPr lang="es-ES" dirty="0"/>
            </a:br>
            <a:r>
              <a:rPr lang="es-ES" dirty="0"/>
              <a:t>da2d1e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99B6B-12C2-4F4E-824F-A3FF5A219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JOSÉ LÓPEZ VEGA</a:t>
            </a:r>
          </a:p>
          <a:p>
            <a:r>
              <a:rPr lang="es-ES" dirty="0"/>
              <a:t>ALEXANDRU BLAGA</a:t>
            </a:r>
          </a:p>
        </p:txBody>
      </p:sp>
    </p:spTree>
    <p:extLst>
      <p:ext uri="{BB962C8B-B14F-4D97-AF65-F5344CB8AC3E}">
        <p14:creationId xmlns:p14="http://schemas.microsoft.com/office/powerpoint/2010/main" val="350404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4860D-0422-4849-83A1-9FCB94EB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5569780" cy="1454091"/>
          </a:xfrm>
        </p:spPr>
        <p:txBody>
          <a:bodyPr/>
          <a:lstStyle/>
          <a:p>
            <a:r>
              <a:rPr lang="es-ES" dirty="0"/>
              <a:t>Instalación de dependencias en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8895B-E297-4AAC-BC9B-2EAB9111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76" y="2063691"/>
            <a:ext cx="8813143" cy="4496499"/>
          </a:xfrm>
        </p:spPr>
        <p:txBody>
          <a:bodyPr>
            <a:normAutofit/>
          </a:bodyPr>
          <a:lstStyle/>
          <a:p>
            <a:r>
              <a:rPr lang="es-ES" dirty="0"/>
              <a:t>Algunas de las funciones que hemos implementados requiere de instalación de paquetes externos por lo que si el usuario no tiene estos paquetes y ejecuta la aplicación no funcionará</a:t>
            </a:r>
          </a:p>
          <a:p>
            <a:r>
              <a:rPr lang="es-ES" dirty="0"/>
              <a:t>Las dependencias solucionan este problema instalando automáticamente estos módulos cuando las llamamos</a:t>
            </a:r>
          </a:p>
          <a:p>
            <a:r>
              <a:rPr lang="es-ES" dirty="0"/>
              <a:t>Es un mecanismo de automatización de importación de paquetes </a:t>
            </a:r>
          </a:p>
          <a:p>
            <a:r>
              <a:rPr lang="es-ES" dirty="0"/>
              <a:t>El instalador que hemos usado es PIP, que viene por defecto con Python y con un simple comando  en consola -&gt; PIP INSTALL [PAQUETE] nos instalará lo que necesitemos, este proceso es se simplifica con las dependencias ya que lo automatiza y no requiere que abramos la consola y ejecutemos nada.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539FE3-8A4A-4A16-84B5-497C71D3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29" y="632012"/>
            <a:ext cx="2548290" cy="13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4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8ABDD-0AF7-4F0A-ACC3-84F3EE43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3187306" cy="1059809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A534B-B50A-42B8-B6E9-7F62C804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59" y="1669409"/>
            <a:ext cx="9905998" cy="3124201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https://www.w3schools.com/python/</a:t>
            </a:r>
            <a:endParaRPr lang="es-ES" dirty="0"/>
          </a:p>
          <a:p>
            <a:r>
              <a:rPr lang="es-ES" dirty="0">
                <a:hlinkClick r:id="rId3"/>
              </a:rPr>
              <a:t>https://docs.python.org/es/3/</a:t>
            </a:r>
            <a:endParaRPr lang="es-ES" dirty="0"/>
          </a:p>
          <a:p>
            <a:r>
              <a:rPr lang="es-ES" dirty="0">
                <a:hlinkClick r:id="rId4"/>
              </a:rPr>
              <a:t>https://www.ionos.es/digitalguide/paginas-web/desarrollo-web/tutorial-de-selenium-webdriver/</a:t>
            </a:r>
            <a:endParaRPr lang="es-ES" dirty="0"/>
          </a:p>
          <a:p>
            <a:r>
              <a:rPr lang="es-ES" dirty="0">
                <a:hlinkClick r:id="rId5"/>
              </a:rPr>
              <a:t>https://developer.mozilla.org/es/docs/Learn/JavaScript/Objects/JSON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975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A56FF-8381-4CA4-B05E-7D92C54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HEMOS HECHO?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C8D86-7C39-4315-B41C-5EB943D8B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 proyecto de desarrollo propio: conversor de divisas con datos a tiempo real con interfaz gráfica</a:t>
            </a:r>
          </a:p>
          <a:p>
            <a:r>
              <a:rPr lang="es-ES" dirty="0"/>
              <a:t>Fuente de los datos : Google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C27A8C-171F-42D6-9F32-E41B40250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Ejemplos individuales sobre las tecnologías que hemos usado</a:t>
            </a:r>
          </a:p>
          <a:p>
            <a:r>
              <a:rPr lang="es-ES" dirty="0"/>
              <a:t>Documentación sobre las tecnologías investigadas</a:t>
            </a:r>
          </a:p>
        </p:txBody>
      </p:sp>
    </p:spTree>
    <p:extLst>
      <p:ext uri="{BB962C8B-B14F-4D97-AF65-F5344CB8AC3E}">
        <p14:creationId xmlns:p14="http://schemas.microsoft.com/office/powerpoint/2010/main" val="687472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A6BA11-45F6-4502-B6FD-CE687158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16" y="448812"/>
            <a:ext cx="9906000" cy="566738"/>
          </a:xfrm>
        </p:spPr>
        <p:txBody>
          <a:bodyPr/>
          <a:lstStyle/>
          <a:p>
            <a:r>
              <a:rPr lang="es-ES" dirty="0"/>
              <a:t>Nuestra aplicación de conversión de divisas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DBDCC2-E9BF-472C-B137-51162B8F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72" y="1345863"/>
            <a:ext cx="411537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2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C39C7E-68AB-4FBC-93E8-8F5CD341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tecnologías hemos usado?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80241E-C552-4522-ABD7-CD3C8280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Tkinter</a:t>
            </a:r>
            <a:r>
              <a:rPr lang="es-ES" dirty="0"/>
              <a:t>: Interfaces gráficas en Python</a:t>
            </a:r>
          </a:p>
          <a:p>
            <a:r>
              <a:rPr lang="es-ES" dirty="0"/>
              <a:t>Manejo de clases en  Python</a:t>
            </a:r>
          </a:p>
          <a:p>
            <a:r>
              <a:rPr lang="es-ES" dirty="0"/>
              <a:t>Instalación de dependencias</a:t>
            </a:r>
          </a:p>
          <a:p>
            <a:r>
              <a:rPr lang="es-ES" dirty="0"/>
              <a:t>Funciones matemáticas</a:t>
            </a:r>
          </a:p>
          <a:p>
            <a:r>
              <a:rPr lang="es-ES" dirty="0"/>
              <a:t>Manejo de ficheros</a:t>
            </a:r>
          </a:p>
          <a:p>
            <a:r>
              <a:rPr lang="es-ES" dirty="0" err="1"/>
              <a:t>selenium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249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2390-9489-4AC9-BD4F-C1893B90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432297" cy="1428925"/>
          </a:xfrm>
        </p:spPr>
        <p:txBody>
          <a:bodyPr/>
          <a:lstStyle/>
          <a:p>
            <a:r>
              <a:rPr lang="es-ES" sz="3600" dirty="0" err="1"/>
              <a:t>Tkinter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2B872-CD6E-4663-B8EE-358192F8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45" y="1866899"/>
            <a:ext cx="9905998" cy="3124201"/>
          </a:xfrm>
        </p:spPr>
        <p:txBody>
          <a:bodyPr/>
          <a:lstStyle/>
          <a:p>
            <a:r>
              <a:rPr lang="es-ES" dirty="0"/>
              <a:t>Hemos investigado sobre la librería de Python </a:t>
            </a:r>
            <a:r>
              <a:rPr lang="es-ES" dirty="0" err="1"/>
              <a:t>tkinter</a:t>
            </a:r>
            <a:r>
              <a:rPr lang="es-ES" dirty="0"/>
              <a:t> que nos permite desarrollar interfaces gráficas</a:t>
            </a:r>
          </a:p>
          <a:p>
            <a:r>
              <a:rPr lang="es-ES" dirty="0"/>
              <a:t>Es la parte principal y más extensa que hemos desarrollado y está documentada en el </a:t>
            </a:r>
            <a:r>
              <a:rPr lang="es-ES" dirty="0" err="1"/>
              <a:t>pdf</a:t>
            </a:r>
            <a:r>
              <a:rPr lang="es-ES" dirty="0"/>
              <a:t> adjunto y ejemplos </a:t>
            </a:r>
          </a:p>
          <a:p>
            <a:r>
              <a:rPr lang="es-ES" dirty="0"/>
              <a:t>Se basa en el uso de ventanas y widgets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5B1C57-1DB3-4AFE-9B48-05D785A6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62" y="550589"/>
            <a:ext cx="2331850" cy="15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3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02870-728D-4722-B300-D33B2655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31" y="190151"/>
            <a:ext cx="7012686" cy="1487647"/>
          </a:xfrm>
        </p:spPr>
        <p:txBody>
          <a:bodyPr/>
          <a:lstStyle/>
          <a:p>
            <a:r>
              <a:rPr lang="es-ES" dirty="0"/>
              <a:t>Manejo de clases en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E63C970-2891-4894-BEED-BC06ADEF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6" y="1294699"/>
            <a:ext cx="4965771" cy="4807331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Una clase es un tipo de dato definido por el usuario, y al crear instancias de una clase hace relación a la creación de objetos de ese tipo. Las clases y los objetos son considerados los principales bloques de desarrollo para Python, el cual es un lenguaje de programación orientado a objetos</a:t>
            </a:r>
          </a:p>
          <a:p>
            <a:r>
              <a:rPr lang="es-ES" dirty="0"/>
              <a:t>A nuestra clase le hemos conferido atributos y métodos propios </a:t>
            </a:r>
          </a:p>
        </p:txBody>
      </p:sp>
      <p:pic>
        <p:nvPicPr>
          <p:cNvPr id="6" name="Imagen4">
            <a:extLst>
              <a:ext uri="{FF2B5EF4-FFF2-40B4-BE49-F238E27FC236}">
                <a16:creationId xmlns:a16="http://schemas.microsoft.com/office/drawing/2014/main" id="{B8C6E6CF-37F9-48B2-A3B5-28E15F995B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86745" y="1510980"/>
            <a:ext cx="4467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1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4B05E-B518-446D-8B10-E6DD4844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64062" cy="1185644"/>
          </a:xfrm>
        </p:spPr>
        <p:txBody>
          <a:bodyPr/>
          <a:lstStyle/>
          <a:p>
            <a:r>
              <a:rPr lang="es-ES" dirty="0"/>
              <a:t>Uso de librerías externas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93F3C-4F60-4146-A7FB-547AE226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635153"/>
            <a:ext cx="6296446" cy="3977082"/>
          </a:xfrm>
        </p:spPr>
        <p:txBody>
          <a:bodyPr/>
          <a:lstStyle/>
          <a:p>
            <a:r>
              <a:rPr lang="es-ES" dirty="0" err="1"/>
              <a:t>Math</a:t>
            </a:r>
            <a:r>
              <a:rPr lang="es-ES" dirty="0"/>
              <a:t> : para cálculos matemáticos</a:t>
            </a:r>
          </a:p>
          <a:p>
            <a:r>
              <a:rPr lang="es-ES" dirty="0" err="1"/>
              <a:t>Pillow</a:t>
            </a:r>
            <a:r>
              <a:rPr lang="es-ES" dirty="0"/>
              <a:t> : para incluir imágenes</a:t>
            </a:r>
          </a:p>
          <a:p>
            <a:r>
              <a:rPr lang="es-ES" dirty="0" err="1"/>
              <a:t>Selenium</a:t>
            </a:r>
            <a:r>
              <a:rPr lang="es-ES" dirty="0"/>
              <a:t> : obtención de datos en la web</a:t>
            </a:r>
          </a:p>
          <a:p>
            <a:r>
              <a:rPr lang="es-ES" dirty="0" err="1"/>
              <a:t>Requests</a:t>
            </a:r>
            <a:r>
              <a:rPr lang="es-ES" dirty="0"/>
              <a:t> : hace peticiones a páginas externas </a:t>
            </a:r>
          </a:p>
          <a:p>
            <a:r>
              <a:rPr lang="es-ES" dirty="0" err="1"/>
              <a:t>Tkinter</a:t>
            </a:r>
            <a:r>
              <a:rPr lang="es-ES" dirty="0"/>
              <a:t> : interfaces gráficas</a:t>
            </a:r>
          </a:p>
          <a:p>
            <a:r>
              <a:rPr lang="es-ES" dirty="0" err="1"/>
              <a:t>Zipfile</a:t>
            </a:r>
            <a:r>
              <a:rPr lang="es-ES" dirty="0"/>
              <a:t> : para descompresión de driver de </a:t>
            </a:r>
            <a:r>
              <a:rPr lang="es-ES" dirty="0" err="1"/>
              <a:t>selenium</a:t>
            </a:r>
            <a:endParaRPr lang="es-ES" dirty="0"/>
          </a:p>
          <a:p>
            <a:r>
              <a:rPr lang="es-ES" dirty="0"/>
              <a:t>OS : módulo de sistema de Python 3</a:t>
            </a:r>
          </a:p>
          <a:p>
            <a:r>
              <a:rPr lang="es-ES" dirty="0" err="1"/>
              <a:t>Json</a:t>
            </a:r>
            <a:r>
              <a:rPr lang="es-ES" dirty="0"/>
              <a:t> :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808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BD3DB-5B59-4F6E-9944-50D3E27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131842" cy="1143699"/>
          </a:xfrm>
        </p:spPr>
        <p:txBody>
          <a:bodyPr/>
          <a:lstStyle/>
          <a:p>
            <a:r>
              <a:rPr lang="es-ES" dirty="0"/>
              <a:t>Manejo de 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CEC3B-AE63-4372-AEAF-497E5A02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88159"/>
            <a:ext cx="9905998" cy="3124201"/>
          </a:xfrm>
        </p:spPr>
        <p:txBody>
          <a:bodyPr/>
          <a:lstStyle/>
          <a:p>
            <a:r>
              <a:rPr lang="es-ES" dirty="0"/>
              <a:t>Hemos usado ficheros en notación </a:t>
            </a:r>
            <a:r>
              <a:rPr lang="es-ES" dirty="0" err="1"/>
              <a:t>json</a:t>
            </a:r>
            <a:r>
              <a:rPr lang="es-ES" dirty="0"/>
              <a:t> para guardar datos de configuración de la aplicación, es decir el estado de los diferentes elementos durante su ejecución</a:t>
            </a:r>
          </a:p>
          <a:p>
            <a:r>
              <a:rPr lang="es-ES" dirty="0"/>
              <a:t>Ejemplo : en los </a:t>
            </a:r>
            <a:r>
              <a:rPr lang="es-ES" dirty="0" err="1"/>
              <a:t>combobox</a:t>
            </a:r>
            <a:r>
              <a:rPr lang="es-ES" dirty="0"/>
              <a:t> de la interfaz gráfica hemos usado </a:t>
            </a:r>
            <a:r>
              <a:rPr lang="es-ES" dirty="0" err="1"/>
              <a:t>json</a:t>
            </a:r>
            <a:r>
              <a:rPr lang="es-ES" dirty="0"/>
              <a:t> para guardar su estado y que a la hora de operar no se pierda</a:t>
            </a:r>
          </a:p>
          <a:p>
            <a:r>
              <a:rPr lang="es-ES" dirty="0"/>
              <a:t>Hemos incluido un ejemplo explicativo de este concepto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0AA32-84B0-4A44-AE3B-F1F70F0F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74" y="602915"/>
            <a:ext cx="2912674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25F9B4-D868-42A3-B16D-1A22A53D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1" y="1576430"/>
            <a:ext cx="9990778" cy="4755860"/>
          </a:xfrm>
        </p:spPr>
        <p:txBody>
          <a:bodyPr/>
          <a:lstStyle/>
          <a:p>
            <a:r>
              <a:rPr lang="es-ES" dirty="0" err="1"/>
              <a:t>Selenium</a:t>
            </a:r>
            <a:r>
              <a:rPr lang="es-ES" dirty="0"/>
              <a:t> es un proyecto que alberga un abanico de herramientas y librerías que permiten y apoyan la automatización de navegadores web</a:t>
            </a:r>
          </a:p>
          <a:p>
            <a:r>
              <a:rPr lang="es-ES" dirty="0"/>
              <a:t>Proporciona extensiones que permiten emular las interacciones que realizan los usuarios con los navegadores, un servidor que permite distribuir la asignación de navegadores de forma escalable, y la infraestructura necesaria para las implementaciones de la especificación del </a:t>
            </a:r>
            <a:r>
              <a:rPr lang="es-ES" dirty="0" err="1"/>
              <a:t>WebDriver</a:t>
            </a:r>
            <a:r>
              <a:rPr lang="es-ES" dirty="0"/>
              <a:t> del W3C, el cual permite escribir código intercambiable para los navegadores web mas usados.</a:t>
            </a:r>
          </a:p>
          <a:p>
            <a:r>
              <a:rPr lang="es-ES" dirty="0"/>
              <a:t>En nuestro caso lo hemos usado para consultar en tiempo real los datos de las </a:t>
            </a:r>
            <a:r>
              <a:rPr lang="es-ES" dirty="0" err="1"/>
              <a:t>divsas</a:t>
            </a:r>
            <a:r>
              <a:rPr lang="es-ES" dirty="0"/>
              <a:t> en Google.com</a:t>
            </a:r>
          </a:p>
          <a:p>
            <a:r>
              <a:rPr lang="es-ES" dirty="0"/>
              <a:t>Además de su uso en Python puede ser usado en otros lenguajes como Java, c#, </a:t>
            </a:r>
            <a:r>
              <a:rPr lang="es-ES" dirty="0" err="1"/>
              <a:t>javascript</a:t>
            </a:r>
            <a:r>
              <a:rPr lang="es-ES" dirty="0"/>
              <a:t>, </a:t>
            </a:r>
            <a:r>
              <a:rPr lang="es-ES" dirty="0" err="1"/>
              <a:t>ruby</a:t>
            </a:r>
            <a:r>
              <a:rPr lang="es-ES" dirty="0"/>
              <a:t> y </a:t>
            </a:r>
            <a:r>
              <a:rPr lang="es-ES" dirty="0" err="1"/>
              <a:t>kotlin</a:t>
            </a:r>
            <a:endParaRPr lang="es-ES" dirty="0"/>
          </a:p>
          <a:p>
            <a:r>
              <a:rPr lang="es-ES" dirty="0"/>
              <a:t>Por su gran flexibilidad y potencia es una tecnología que está adquiriendo gran popularidad durante estos años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99D87A-25D2-466D-919D-B2DD5E3F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15" y="290352"/>
            <a:ext cx="1929117" cy="1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8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108</TotalTime>
  <Words>622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Malla</vt:lpstr>
      <vt:lpstr>Actividad de ampliación sobre Python 3 da2d1e</vt:lpstr>
      <vt:lpstr>¿QUÉ HEMOS HECHO?</vt:lpstr>
      <vt:lpstr>Nuestra aplicación de conversión de divisas</vt:lpstr>
      <vt:lpstr>¿Qué tecnologías hemos usado?</vt:lpstr>
      <vt:lpstr>Tkinter</vt:lpstr>
      <vt:lpstr>Manejo de clases en python</vt:lpstr>
      <vt:lpstr>Uso de librerías externas</vt:lpstr>
      <vt:lpstr>Manejo de ficheros</vt:lpstr>
      <vt:lpstr>Presentación de PowerPoint</vt:lpstr>
      <vt:lpstr>Instalación de dependencias en python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de ampliación sobre Python 3 da2d1e</dc:title>
  <dc:creator>Juan José López Vega</dc:creator>
  <cp:lastModifiedBy>Juan José López Vega</cp:lastModifiedBy>
  <cp:revision>10</cp:revision>
  <dcterms:created xsi:type="dcterms:W3CDTF">2021-05-19T09:56:28Z</dcterms:created>
  <dcterms:modified xsi:type="dcterms:W3CDTF">2021-05-19T11:45:11Z</dcterms:modified>
</cp:coreProperties>
</file>