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jp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3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Восходящая и нисходящая парадигмы ИB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Изучим парадигмы Искусственного Интеллекта и кратко рассмотрим подходы</a:t>
            </a:r>
            <a:br>
              <a:rPr lang="ru-RU" sz="1600">
                <a:solidFill>
                  <a:srgbClr val="BDC2CA"/>
                </a:solidFill>
              </a:rPr>
            </a:br>
            <a:r>
              <a:rPr lang="ru-RU" sz="1600">
                <a:solidFill>
                  <a:srgbClr val="BDC2CA"/>
                </a:solidFill>
              </a:rPr>
              <a:t>в них.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 txBox="1"/>
          <p:nvPr>
            <p:ph type="ctrTitle"/>
          </p:nvPr>
        </p:nvSpPr>
        <p:spPr>
          <a:xfrm>
            <a:off x="573599" y="4264186"/>
            <a:ext cx="7996801" cy="571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Интуитивный подход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9" name="Google Shape;389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91" name="Google Shape;3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7926" y="571461"/>
            <a:ext cx="6245672" cy="342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Марвин Мински —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адепт восходящего подхода в 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Ð°ÑÐ²Ð¸Ð½ Ð¼Ð¸Ð½ÑÐºÐ¸Ð¹" id="425" name="Google Shape;4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2" y="1947495"/>
            <a:ext cx="3933683" cy="262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426" name="Google Shape;42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1726" y="1960176"/>
            <a:ext cx="1685047" cy="26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²ÑÑÑÐ°Ñ Ð½ÐµÑÐ²Ð½Ð°Ñ Ð´ÐµÑÑÐµÐ»ÑÐ½Ð¾ÑÑÑ" id="431" name="Google Shape;4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72" y="1714510"/>
            <a:ext cx="2858427" cy="285678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Нисходящая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33" name="Google Shape;433;p24"/>
          <p:cNvSpPr txBox="1"/>
          <p:nvPr>
            <p:ph type="ctrTitle"/>
          </p:nvPr>
        </p:nvSpPr>
        <p:spPr>
          <a:xfrm>
            <a:off x="4000799" y="1714510"/>
            <a:ext cx="45695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Моделирование высших психологических функций через использование символьных или семиотических систем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0" name="Google Shape;460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4067944" y="3123961"/>
            <a:ext cx="4502454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4638" lvl="0" marL="3635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Символьный подход</a:t>
            </a:r>
            <a:endParaRPr/>
          </a:p>
          <a:p>
            <a:pPr indent="-274638" lvl="0" marL="3635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Логический подход</a:t>
            </a:r>
            <a:endParaRPr/>
          </a:p>
          <a:p>
            <a:pPr indent="-274638" lvl="0" marL="36353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Агентный подход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Символьный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Использование формальных правил для преобразования формул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4" name="Google Shape;494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96" name="Google Shape;4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98" y="571461"/>
            <a:ext cx="3804871" cy="40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°ÑÐ¸ÑÑÐ¾ÑÐµÐ»Ñ" id="501" name="Google Shape;5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3973454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 txBox="1"/>
          <p:nvPr>
            <p:ph type="ctrTitle"/>
          </p:nvPr>
        </p:nvSpPr>
        <p:spPr>
          <a:xfrm>
            <a:off x="4572000" y="571450"/>
            <a:ext cx="3998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Логический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Формальный вывод новых знаний на основе имеющихся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9" name="Google Shape;529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Агентный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Взаимодействие ИИ-системы со средой на основе рационального поведения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2" name="Google Shape;562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64" name="Google Shape;5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99" y="1138188"/>
            <a:ext cx="38862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Гибридная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6" name="Google Shape;596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98" name="Google Shape;5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2" y="1714361"/>
            <a:ext cx="3861675" cy="2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 txBox="1"/>
          <p:nvPr/>
        </p:nvSpPr>
        <p:spPr>
          <a:xfrm>
            <a:off x="5004047" y="1714510"/>
            <a:ext cx="3566351" cy="2857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Берём только лучшее как от восходящей, так и от нисходящей парадигм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От восходящей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5" name="Google Shape;605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Оптимизация решений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Поиск скрытых закономерностей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Массивные вычисления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2" name="Google Shape;632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34" name="Google Shape;6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464" y="762011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639" name="Google Shape;6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947" y="1354014"/>
            <a:ext cx="4414485" cy="357849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0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От нисходящей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1" name="Google Shape;641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Объяснение полученных результатов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Объяснение принятых решений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8" name="Google Shape;668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uJjn1Mx47qK8SNq5j5YGFDsyqqg8mrLojRwH7L1RTfgW5SCQMROM7ZwXNfNptFQ__LeJCJ8XcQ_HH-s74rVhE_PV6tKKl0JAr1niJas9qJsML7y_zgTdTonF9XGh7etCoXd_0pcv" id="674" name="Google Shape;6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1143011"/>
            <a:ext cx="3779949" cy="3637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Гибридная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2" name="Google Shape;702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 txBox="1"/>
          <p:nvPr/>
        </p:nvSpPr>
        <p:spPr>
          <a:xfrm>
            <a:off x="1142375" y="1714510"/>
            <a:ext cx="3566351" cy="2857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Сам человек устроен именно так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Ð¾ÑÐ¸Ñ ÑÑÐµÑ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63"/>
            <a:ext cx="5136063" cy="51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Парадигма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Совокупность методов, подходов, технических навыков и средств, принятых в научном направлении в рамках определённой научной традиции в некоторый период времени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36" name="Google Shape;736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Символьный вывод и объяснения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9" name="Google Shape;769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71" name="Google Shape;77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803" y="1714510"/>
            <a:ext cx="6004341" cy="285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Многоагентные системы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03" name="Google Shape;803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805" name="Google Shape;8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5" y="1714511"/>
            <a:ext cx="4737823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4"/>
          <p:cNvSpPr txBox="1"/>
          <p:nvPr/>
        </p:nvSpPr>
        <p:spPr>
          <a:xfrm>
            <a:off x="5880198" y="1714510"/>
            <a:ext cx="2687775" cy="2857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Множество взаимодействующих со средой и друг другом рациональных агентов подвергаются искусственному отбору на достижение какой-либо цели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38" name="Google Shape;838;p3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5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Интуитивный подход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Тест Тьюринга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это бессмысленная процедура</a:t>
            </a:r>
            <a:endParaRPr/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Парадигмы 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Восходящая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Нисходящая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Гибридная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0447" y="1714511"/>
            <a:ext cx="3747526" cy="285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Восходящая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4000799" y="1714510"/>
            <a:ext cx="4569599" cy="2856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Моделирование базовых биологических процессов для решения задач, подвластных только человеку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ÐµÐ¹ÑÐ¾Ð½Ð½ÑÐµ ÑÐµÑÐ¸ Ð³Ð»ÑÐ±Ð¾ÐºÐ¾Ð³Ð¾ Ð¾Ð±ÑÑÐµÐ½Ð¸Ñ"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00" y="1714512"/>
            <a:ext cx="2856000" cy="285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1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9" name="Google Shape;219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Подходы в восходящей парадигме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7092" y="1714511"/>
            <a:ext cx="3790881" cy="28574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Структурный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Эволюционный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Квазибиологический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Интуитивный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Структурный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Высшие психологические функции могут быть описаны в терминах сетей из взаимосвязанных простых элементов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7" name="Google Shape;287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136062" cy="51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genetic algorithm"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63"/>
            <a:ext cx="5136062" cy="51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Эволюционный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Моделирование процессов эволюции, выращивание популяций изменчивых особей с возможностью наследования генетических характеристик и, тем самым, приближения к некоторому идеальному решению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2" name="Google Shape;322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"/>
            <a:ext cx="5138461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Квази-биологический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Использование биохимических механизмов для вычислений и моделирования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6" name="Google Shape;356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