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Интуитивный подход и тест Тьюринга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О том, что это за процедура и почему в целом она бесполезна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Логический вывод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70" name="Google Shape;370;p22"/>
          <p:cNvSpPr txBox="1"/>
          <p:nvPr>
            <p:ph type="ctrTitle"/>
          </p:nvPr>
        </p:nvSpPr>
        <p:spPr>
          <a:xfrm>
            <a:off x="4855174" y="1714450"/>
            <a:ext cx="3712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Интеллектуальная система должна осуществлять правдоподобный логический вывод, который позволяет сформировать ответ на естественном языке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7" name="Google Shape;397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99" name="Google Shape;3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1714512"/>
            <a:ext cx="4257787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Машинное обучение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5" name="Google Shape;405;p23"/>
          <p:cNvSpPr txBox="1"/>
          <p:nvPr>
            <p:ph type="ctrTitle"/>
          </p:nvPr>
        </p:nvSpPr>
        <p:spPr>
          <a:xfrm>
            <a:off x="4855174" y="1714450"/>
            <a:ext cx="3712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ИИ-система должна быть адаптивной и приспосабливаться к меняющейся ситуации в общении, используя имеющиеся у неё знания в качестве шаблонов и применяя их к схожим ситуациям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32" name="Google Shape;432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machine learning" id="434" name="Google Shape;4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5" y="2000269"/>
            <a:ext cx="3973934" cy="228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Сенсоры и исполнительные устройства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0" name="Google Shape;440;p24"/>
          <p:cNvSpPr txBox="1"/>
          <p:nvPr>
            <p:ph type="ctrTitle"/>
          </p:nvPr>
        </p:nvSpPr>
        <p:spPr>
          <a:xfrm>
            <a:off x="4855174" y="1714450"/>
            <a:ext cx="3712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ИИ-система должна действовать в естественной среде обитания человека, воспринимая её при помощи таких же датчиков, какие есть у человека, и воздействуя на среду при помощи разного рода манипуляторов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7" name="Google Shape;467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69" name="Google Shape;4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775" y="1843871"/>
            <a:ext cx="3568779" cy="259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00" name="Google Shape;500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3574" y="571511"/>
            <a:ext cx="5831221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507" name="Google Shape;5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39173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4" name="Google Shape;534;p2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"/>
          <p:cNvSpPr txBox="1"/>
          <p:nvPr>
            <p:ph type="ctrTitle"/>
          </p:nvPr>
        </p:nvSpPr>
        <p:spPr>
          <a:xfrm>
            <a:off x="1142400" y="571500"/>
            <a:ext cx="359729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Слабый 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41" name="Google Shape;541;p27"/>
          <p:cNvSpPr txBox="1"/>
          <p:nvPr>
            <p:ph type="ctrTitle"/>
          </p:nvPr>
        </p:nvSpPr>
        <p:spPr>
          <a:xfrm>
            <a:off x="1142375" y="1714511"/>
            <a:ext cx="3597316" cy="285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41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Слабому ИИ не нужно проходить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тест Тьюринга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8" name="Google Shape;568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9691" y="571510"/>
            <a:ext cx="3830707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ctrTitle"/>
          </p:nvPr>
        </p:nvSpPr>
        <p:spPr>
          <a:xfrm>
            <a:off x="1142400" y="571500"/>
            <a:ext cx="359729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3200">
                <a:solidFill>
                  <a:srgbClr val="4C5D6E"/>
                </a:solidFill>
              </a:rPr>
              <a:t>Сильный ИскИн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76" name="Google Shape;576;p28"/>
          <p:cNvSpPr txBox="1"/>
          <p:nvPr>
            <p:ph type="ctrTitle"/>
          </p:nvPr>
        </p:nvSpPr>
        <p:spPr>
          <a:xfrm>
            <a:off x="1142375" y="1714511"/>
            <a:ext cx="3597316" cy="2857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41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Сильный ИскИн может нарочно его завалить, чтобы не выдать себя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03" name="Google Shape;603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9691" y="571511"/>
            <a:ext cx="3830707" cy="400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6" name="Google Shape;636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638" name="Google Shape;6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7926" y="857211"/>
            <a:ext cx="6245672" cy="342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70" name="Google Shape;670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Символьный подход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Логический подход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Имитация высших психологических функций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4427984" y="571450"/>
            <a:ext cx="4142416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Алан Тьюринг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Написал в 1950 году статью «Вычислительные машины и разум»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571461"/>
            <a:ext cx="3240951" cy="40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3" y="-64"/>
            <a:ext cx="7999225" cy="514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151" name="Google Shape;151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73599" y="571511"/>
            <a:ext cx="2856000" cy="5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Тест Тьюринга</a:t>
            </a:r>
            <a:endParaRPr b="1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Ð¾ÑÐ¾Ð¶ÐµÐµ Ð¸Ð·Ð¾Ð±ÑÐ°Ð¶ÐµÐ½Ð¸Ðµ"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39173" cy="514078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4" name="Google Shape;184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186" name="Google Shape;186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187" name="Google Shape;187;p1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 txBox="1"/>
          <p:nvPr>
            <p:ph type="ctrTitle"/>
          </p:nvPr>
        </p:nvSpPr>
        <p:spPr>
          <a:xfrm>
            <a:off x="5143199" y="571450"/>
            <a:ext cx="3427201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Но какой-либо процедуры построения искусственной интеллектуальной машины не предложено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9" name="Google Shape;219;p1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21" name="Google Shape;221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22" name="Google Shape;222;p1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571461"/>
            <a:ext cx="3810000" cy="260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 txBox="1"/>
          <p:nvPr/>
        </p:nvSpPr>
        <p:spPr>
          <a:xfrm>
            <a:off x="573599" y="3428958"/>
            <a:ext cx="3807574" cy="114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Машина Тьюринга</a:t>
            </a:r>
            <a:endParaRPr b="0" i="0" sz="16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57" name="Google Shape;257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Ð¾ÑÐ¾Ð¶ÐµÐµ Ð¸Ð·Ð¾Ð±ÑÐ°Ð¶ÐµÐ½Ð¸Ðµ" id="258" name="Google Shape;258;p1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573598" y="3937166"/>
            <a:ext cx="7996799" cy="920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Прохождение теста Тьюринга — необходимое условие наличия интеллекта, но не достаточное</a:t>
            </a:r>
            <a:endParaRPr b="0" i="0" sz="1200" u="none" cap="none" strike="noStrike">
              <a:solidFill>
                <a:srgbClr val="BDC2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60" name="Google Shape;2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5945" y="571437"/>
            <a:ext cx="4720907" cy="336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Минимальный набор технологий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6" name="Google Shape;26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Обработка естественного языка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Представление знаний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Логический вывод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Машинное обучение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Наличие сенсоров и исполнительных устройств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93" name="Google Shape;293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Обработка естественного языка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0" name="Google Shape;300;p20"/>
          <p:cNvSpPr txBox="1"/>
          <p:nvPr>
            <p:ph type="ctrTitle"/>
          </p:nvPr>
        </p:nvSpPr>
        <p:spPr>
          <a:xfrm>
            <a:off x="4855174" y="1714450"/>
            <a:ext cx="3712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Интеллектуальная система должна уметь общаться с человеком на естественном языке, воспринимая все его неоднозначности, неопределённости и умолчания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7" name="Google Shape;327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¾Ð±ÑÐ°Ð±Ð¾ÑÐºÐ° ÐµÑÑÐµÑÑÐ²ÐµÐ½Ð½Ð¾Ð³Ð¾ ÑÐ·ÑÐºÐ°" id="329" name="Google Shape;3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5" y="2164533"/>
            <a:ext cx="3998399" cy="195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Представление знаний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35" name="Google Shape;335;p21"/>
          <p:cNvSpPr txBox="1"/>
          <p:nvPr>
            <p:ph type="ctrTitle"/>
          </p:nvPr>
        </p:nvSpPr>
        <p:spPr>
          <a:xfrm>
            <a:off x="4855174" y="1714450"/>
            <a:ext cx="3712798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None/>
            </a:pPr>
            <a:r>
              <a:rPr lang="ru-RU" sz="1600">
                <a:solidFill>
                  <a:srgbClr val="2C2D30"/>
                </a:solidFill>
              </a:rPr>
              <a:t>Должны быть представлены как общие, так и специальные знания, при этом ИИ-система должна постоянно обучаться и дополнять свою базу знаний, в том числе и в процессе диалога с человеком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62" name="Google Shape;362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64" name="Google Shape;3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1726492"/>
            <a:ext cx="3427200" cy="284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