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jp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000">
                <a:solidFill>
                  <a:srgbClr val="4C5D6E"/>
                </a:solidFill>
              </a:rPr>
              <a:t>Нанотехнологии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О том, что это такое и каковы перспективы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2000">
                <a:solidFill>
                  <a:srgbClr val="4C5D6E"/>
                </a:solidFill>
              </a:rPr>
              <a:t>Урок 49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Ð²Ð°Ð»ÐºÐ¸" id="369" name="Google Shape;3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11"/>
            <a:ext cx="9139199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2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96" name="Google Shape;396;p2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´Ð¾Ð±ÑÑÐ° Ð¿Ð¾Ð»ÐµÐ·Ð½ÑÑ Ð¸ÑÐºÐ¾Ð¿Ð°ÐµÐ¼ÑÑ Ð½Ð° Ð°ÑÑÐµÑÐ¾Ð¸Ð´Ð°Ñ" id="402" name="Google Shape;40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391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29" name="Google Shape;429;p23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ÐµÑÐ°Ñ ÑÐ»Ð¸Ð·Ñ" id="435" name="Google Shape;4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881" y="1059021"/>
            <a:ext cx="4033838" cy="3025379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4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4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Серая слизь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Гипотетический сценарий «конца света», основанный на необузданном самокопировании машин фон Неймана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62" name="Google Shape;462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63" name="Google Shape;463;p2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465" name="Google Shape;465;p2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466" name="Google Shape;466;p24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467" name="Google Shape;467;p24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468" name="Google Shape;468;p24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°Ð½Ð¾Ð±Ð¾ÑÑ Ð¸ ÑÐ°ÐºÐ¾Ð²ÑÐµ ÐºÐ»ÐµÑÐºÐ¸" id="469" name="Google Shape;469;p24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5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5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5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00" name="Google Shape;500;p2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502" name="Google Shape;5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7" y="0"/>
            <a:ext cx="91391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6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34" name="Google Shape;534;p2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6"/>
          <p:cNvSpPr txBox="1"/>
          <p:nvPr/>
        </p:nvSpPr>
        <p:spPr>
          <a:xfrm>
            <a:off x="1145458" y="571511"/>
            <a:ext cx="742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Куда двигаться дальше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почитать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что обратить внимание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" y="0"/>
            <a:ext cx="91391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-62"/>
            <a:ext cx="5143521" cy="514352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Сканирующий зондовый микроскоп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Позволят работать с отдельными атомами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39173" cy="514605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 txBox="1"/>
          <p:nvPr>
            <p:ph type="ctrTitle"/>
          </p:nvPr>
        </p:nvSpPr>
        <p:spPr>
          <a:xfrm>
            <a:off x="573599" y="3428958"/>
            <a:ext cx="7996801" cy="1428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Молекулярные вычисления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Решение задачи осуществляется при помощи проведения сложных биохимических или нанотехнологических реакций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15" name="Google Shape;215;p1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biocomputing" id="217" name="Google Shape;21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5696" y="571461"/>
            <a:ext cx="5392252" cy="2692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ctrTitle"/>
          </p:nvPr>
        </p:nvSpPr>
        <p:spPr>
          <a:xfrm>
            <a:off x="5140774" y="3728380"/>
            <a:ext cx="3427199" cy="571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ДНК-компьютер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49" name="Google Shape;249;p1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571200" y="3728381"/>
            <a:ext cx="3998374" cy="571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Машина Тьюринга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252" name="Google Shape;25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374" y="870953"/>
            <a:ext cx="3810000" cy="260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9752" y="1149775"/>
            <a:ext cx="3758045" cy="205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258" name="Google Shape;2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24" y="1182308"/>
            <a:ext cx="3935950" cy="277878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Искусственная иммунная система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Наноботы смогут разрушать раковые клетки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86" name="Google Shape;286;p19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288" name="Google Shape;288;p1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289" name="Google Shape;289;p1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290" name="Google Shape;290;p19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291" name="Google Shape;291;p19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°Ð½Ð¾Ð±Ð¾ÑÑ Ð¸ ÑÐ°ÐºÐ¾Ð²ÑÐµ ÐºÐ»ÐµÑÐºÐ¸" id="292" name="Google Shape;292;p19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nanotechnology" id="297" name="Google Shape;2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" y="-778"/>
            <a:ext cx="9139199" cy="514427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24" name="Google Shape;324;p2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nanoassembly" id="330" name="Google Shape;3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880" y="975462"/>
            <a:ext cx="4033838" cy="319249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Наноподача</a:t>
            </a:r>
            <a:br>
              <a:rPr lang="ru-RU" sz="2400">
                <a:solidFill>
                  <a:srgbClr val="4C5D6E"/>
                </a:solidFill>
              </a:rPr>
            </a:br>
            <a:r>
              <a:rPr lang="ru-RU" sz="2400">
                <a:solidFill>
                  <a:srgbClr val="4C5D6E"/>
                </a:solidFill>
              </a:rPr>
              <a:t>(наноассемблер)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Сборка необходимого объекта из атомов и молекул при помощи наноботов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58" name="Google Shape;358;p21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360" name="Google Shape;360;p2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361" name="Google Shape;361;p2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362" name="Google Shape;362;p21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363" name="Google Shape;363;p21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°Ð½Ð¾Ð±Ð¾ÑÑ Ð¸ ÑÐ°ÐºÐ¾Ð²ÑÐµ ÐºÐ»ÐµÑÐºÐ¸" id="364" name="Google Shape;364;p21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