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Куда двигаться дальше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Что ждёт нас в будущем? Ведь оно уже близко…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50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¾Ð± Ð¸Ð½ÑÐµÐ»Ð»ÐµÐºÑÐµ ÑÐ¾ÐºÐ¸Ð½Ñ" id="360" name="Google Shape;3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705" y="571487"/>
            <a:ext cx="2855668" cy="4000523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2"/>
          <p:cNvSpPr txBox="1"/>
          <p:nvPr>
            <p:ph type="ctrTitle"/>
          </p:nvPr>
        </p:nvSpPr>
        <p:spPr>
          <a:xfrm>
            <a:off x="4569574" y="571500"/>
            <a:ext cx="342722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Хокинс Дж.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62" name="Google Shape;362;p22"/>
          <p:cNvSpPr txBox="1"/>
          <p:nvPr>
            <p:ph type="ctrTitle"/>
          </p:nvPr>
        </p:nvSpPr>
        <p:spPr>
          <a:xfrm>
            <a:off x="4569573" y="1714450"/>
            <a:ext cx="3427201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1. Об интеллекте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63" name="Google Shape;363;p2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89" name="Google Shape;389;p2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´Ð¾Ð¹Ñ ÑÑÑÑÐºÑÑÑÐ° ÑÐµÐ°Ð»ÑÐ½Ð¾ÑÑÐ¸" id="395" name="Google Shape;3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705" y="571511"/>
            <a:ext cx="2855668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3"/>
          <p:cNvSpPr txBox="1"/>
          <p:nvPr>
            <p:ph type="ctrTitle"/>
          </p:nvPr>
        </p:nvSpPr>
        <p:spPr>
          <a:xfrm>
            <a:off x="4569574" y="571500"/>
            <a:ext cx="342722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Дойч Д.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97" name="Google Shape;397;p23"/>
          <p:cNvSpPr txBox="1"/>
          <p:nvPr>
            <p:ph type="ctrTitle"/>
          </p:nvPr>
        </p:nvSpPr>
        <p:spPr>
          <a:xfrm>
            <a:off x="4569573" y="1714450"/>
            <a:ext cx="3427201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1. Структура реальности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98" name="Google Shape;398;p2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4" name="Google Shape;424;p2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430" name="Google Shape;4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705" y="571511"/>
            <a:ext cx="2855668" cy="400048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4"/>
          <p:cNvSpPr txBox="1"/>
          <p:nvPr>
            <p:ph type="ctrTitle"/>
          </p:nvPr>
        </p:nvSpPr>
        <p:spPr>
          <a:xfrm>
            <a:off x="4569574" y="571500"/>
            <a:ext cx="342722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Бостром Н.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32" name="Google Shape;432;p24"/>
          <p:cNvSpPr txBox="1"/>
          <p:nvPr>
            <p:ph type="ctrTitle"/>
          </p:nvPr>
        </p:nvSpPr>
        <p:spPr>
          <a:xfrm>
            <a:off x="4569573" y="1714450"/>
            <a:ext cx="3427201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1. Искусственный интеллект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59" name="Google Shape;459;p2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461" name="Google Shape;461;p2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462" name="Google Shape;462;p2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463" name="Google Shape;463;p24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³ÑÐ´ÐµÐ»Ñ ÑÑÐµÑ Ð±Ð°Ñ" id="468" name="Google Shape;4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705" y="571511"/>
            <a:ext cx="2855668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5"/>
          <p:cNvSpPr txBox="1"/>
          <p:nvPr>
            <p:ph type="ctrTitle"/>
          </p:nvPr>
        </p:nvSpPr>
        <p:spPr>
          <a:xfrm>
            <a:off x="4569574" y="571500"/>
            <a:ext cx="342722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Хофштадтер Д.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70" name="Google Shape;470;p25"/>
          <p:cNvSpPr txBox="1"/>
          <p:nvPr>
            <p:ph type="ctrTitle"/>
          </p:nvPr>
        </p:nvSpPr>
        <p:spPr>
          <a:xfrm>
            <a:off x="4569573" y="1714450"/>
            <a:ext cx="3427201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1. Гёдель, Эшер, Бах — эта бесконечная гирлянда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97" name="Google Shape;497;p2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499" name="Google Shape;499;p2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500" name="Google Shape;500;p25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501" name="Google Shape;501;p25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³ÑÐ´ÐµÐ»Ñ ÑÑÐµÑ Ð±Ð°Ñ" id="506" name="Google Shape;5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705" y="571511"/>
            <a:ext cx="2855668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6"/>
          <p:cNvSpPr txBox="1"/>
          <p:nvPr>
            <p:ph type="ctrTitle"/>
          </p:nvPr>
        </p:nvSpPr>
        <p:spPr>
          <a:xfrm>
            <a:off x="4569574" y="571500"/>
            <a:ext cx="342722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Душкин Р. В.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08" name="Google Shape;508;p26"/>
          <p:cNvSpPr txBox="1"/>
          <p:nvPr>
            <p:ph type="ctrTitle"/>
          </p:nvPr>
        </p:nvSpPr>
        <p:spPr>
          <a:xfrm>
            <a:off x="4569573" y="1714450"/>
            <a:ext cx="3427201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Следите за эфиром…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6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6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35" name="Google Shape;535;p2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537" name="Google Shape;537;p2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538" name="Google Shape;538;p26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539" name="Google Shape;539;p26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6"/>
          <p:cNvSpPr/>
          <p:nvPr/>
        </p:nvSpPr>
        <p:spPr>
          <a:xfrm>
            <a:off x="1142373" y="598565"/>
            <a:ext cx="2856001" cy="397344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6"/>
          <p:cNvSpPr txBox="1"/>
          <p:nvPr/>
        </p:nvSpPr>
        <p:spPr>
          <a:xfrm>
            <a:off x="1142373" y="843558"/>
            <a:ext cx="2856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Душкин Р. В.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6"/>
          <p:cNvSpPr txBox="1"/>
          <p:nvPr/>
        </p:nvSpPr>
        <p:spPr>
          <a:xfrm>
            <a:off x="1142373" y="1275606"/>
            <a:ext cx="2856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ИСКУССТВЕННЫЙ</a:t>
            </a:r>
            <a:b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ИНТЕЛЛЕКТ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DhkuNRjZmMKEM5-OIWs4jKlLKMgL5sLXhsrXctNQcQFa1Q-hGeHlriyBvgydHdSrjAZnZgMokQwbTUJ9r84qS2-th8tD1IAdraatpH1EP98QsQNq8eZ9NinjyEBCfnvbnuh3sTcL" id="543" name="Google Shape;54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4715" y="2283718"/>
            <a:ext cx="2531316" cy="1631718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6"/>
          <p:cNvSpPr txBox="1"/>
          <p:nvPr/>
        </p:nvSpPr>
        <p:spPr>
          <a:xfrm>
            <a:off x="1142373" y="4202679"/>
            <a:ext cx="28560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2018 — 2019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7"/>
          <p:cNvSpPr txBox="1"/>
          <p:nvPr>
            <p:ph type="ctrTitle"/>
          </p:nvPr>
        </p:nvSpPr>
        <p:spPr>
          <a:xfrm>
            <a:off x="2399" y="-11018"/>
            <a:ext cx="9139199" cy="5154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76" name="Google Shape;576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" y="-12"/>
            <a:ext cx="9144026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" y="-1"/>
            <a:ext cx="91391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8" name="Google Shape;148;p1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Что мы изучили на курсе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374" y="1714450"/>
            <a:ext cx="7713624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Что такое «Искусственный Интеллект», какие науки лежат в его основе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Три парадигмы и шесть подходов к построению ИИ-систем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Некоторые мифы и факты об Искусственном Интеллекте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Философия сознания и нейрофизиология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Основы отдельных методов и технологий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Arial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Будущее сфер жизни и Искусственный Интеллект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1142375" y="4155926"/>
            <a:ext cx="6854400" cy="98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69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7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Смежные области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2" y="-1"/>
            <a:ext cx="91449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16" name="Google Shape;216;p1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222" name="Google Shape;2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" y="0"/>
            <a:ext cx="91391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49" name="Google Shape;249;p18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ctrTitle"/>
          </p:nvPr>
        </p:nvSpPr>
        <p:spPr>
          <a:xfrm>
            <a:off x="4569574" y="571500"/>
            <a:ext cx="342722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Эшби У. Р.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6" name="Google Shape;256;p19"/>
          <p:cNvSpPr txBox="1"/>
          <p:nvPr>
            <p:ph type="ctrTitle"/>
          </p:nvPr>
        </p:nvSpPr>
        <p:spPr>
          <a:xfrm>
            <a:off x="4569573" y="1714450"/>
            <a:ext cx="3427201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1. Введение к кибернетику</a:t>
            </a: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2. Конструкция мозга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3" name="Google Shape;283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²Ð²ÐµÐ´ÐµÐ½Ð¸Ðµ Ð² ÐºÐ¸Ð±ÐµÑÐ½ÐµÑÐ¸ÐºÑ ÑÑÐ±Ð¸" id="285" name="Google Shape;28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372" y="571511"/>
            <a:ext cx="2856001" cy="4000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¼Ð¾Ð·Ð³ ÑÐ¸ÑÐ¼Ñ" id="290" name="Google Shape;2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372" y="571511"/>
            <a:ext cx="2856001" cy="400048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0"/>
          <p:cNvSpPr txBox="1"/>
          <p:nvPr>
            <p:ph type="ctrTitle"/>
          </p:nvPr>
        </p:nvSpPr>
        <p:spPr>
          <a:xfrm>
            <a:off x="4569574" y="571500"/>
            <a:ext cx="342722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Бир С.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2" name="Google Shape;292;p20"/>
          <p:cNvSpPr txBox="1"/>
          <p:nvPr>
            <p:ph type="ctrTitle"/>
          </p:nvPr>
        </p:nvSpPr>
        <p:spPr>
          <a:xfrm>
            <a:off x="4569573" y="1714450"/>
            <a:ext cx="3427201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1. Мозг фирмы</a:t>
            </a: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2. Кибернетика и менеджмент</a:t>
            </a: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3. Все остальные книги…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19" name="Google Shape;319;p2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½Ð¾Ð²ÑÐ¹ ÑÐ¼ ÐºÐ¾ÑÐ¾Ð»Ñ" id="325" name="Google Shape;3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375" y="571488"/>
            <a:ext cx="2855998" cy="400051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1"/>
          <p:cNvSpPr txBox="1"/>
          <p:nvPr>
            <p:ph type="ctrTitle"/>
          </p:nvPr>
        </p:nvSpPr>
        <p:spPr>
          <a:xfrm>
            <a:off x="4569574" y="571500"/>
            <a:ext cx="342722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Пенроуз Р.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7" name="Google Shape;327;p21"/>
          <p:cNvSpPr txBox="1"/>
          <p:nvPr>
            <p:ph type="ctrTitle"/>
          </p:nvPr>
        </p:nvSpPr>
        <p:spPr>
          <a:xfrm>
            <a:off x="4569573" y="1714450"/>
            <a:ext cx="3427201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1. Новый ум короля</a:t>
            </a: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2. Тени разума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28" name="Google Shape;328;p2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54" name="Google Shape;354;p2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