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Информационный поиск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 дата майнинг (то есть интеллектуальный анализ данных)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google reverse image search" id="365" name="Google Shape;3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73" y="1714510"/>
            <a:ext cx="2686894" cy="28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Поиск по изображениям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3" name="Google Shape;393;p2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4571998" y="1714510"/>
            <a:ext cx="3998401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Искусственная интеллектуальная система может найти на изображении заданную информацию, выделить лица или животных, отделить фон от изображений первого ряда и т. д.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400" name="Google Shape;4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3"/>
            <a:ext cx="9139173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7" name="Google Shape;427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Дата майнинг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Собирательное название совокупности методов поиска в данных ранее неизвестных, нетривиальных, практически полезных и доступных интерпретации знаний, необходимых для принятия решений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0" name="Google Shape;460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blogs.sas.com/content/subconsciousmusings/files/2014/08/data-mining-Venn-diagram.png" id="462" name="Google Shape;4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37" y="883452"/>
            <a:ext cx="5489523" cy="337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Методы дата майнинга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8" name="Google Shape;468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Деревья решений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Искусственные нейронные сети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Другие методы машинного обучения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Генетические алгоритмы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Другие методы эволюционного подхода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Нечёткая логика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5" name="Google Shape;495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Ð°ÑÐ° Ð¼Ð°Ð¹Ð½Ð¸Ð½Ð³" id="497" name="Google Shape;4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5081" y="1803084"/>
            <a:ext cx="3903423" cy="26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Ещё методы дата майнинга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3" name="Google Shape;503;p26"/>
          <p:cNvSpPr txBox="1"/>
          <p:nvPr>
            <p:ph type="ctrTitle"/>
          </p:nvPr>
        </p:nvSpPr>
        <p:spPr>
          <a:xfrm>
            <a:off x="1142375" y="1714450"/>
            <a:ext cx="6854400" cy="3017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Дескриптивный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Корреляционный и регрессионный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Факторный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Дисперсионный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Компонентный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Дискриминантный анализ, анализ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временных рядов, анализ выживаемости, анализ связей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0" name="Google Shape;530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Ð°ÑÐ° Ð¼Ð°Ð¹Ð½Ð¸Ð½Ð³" id="532" name="Google Shape;5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196" y="2027498"/>
            <a:ext cx="3750300" cy="212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565" name="Google Shape;5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" y="278271"/>
            <a:ext cx="9139199" cy="462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6" name="Google Shape;596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´Ð°ÑÐ° Ð¼Ð°Ð¹Ð½Ð¸Ð½Ð³" id="598" name="Google Shape;5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104" y="220032"/>
            <a:ext cx="5083789" cy="470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Представление новых знаний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Деревья решений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Продукционные правила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Математические функции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1" name="Google Shape;631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±Ð°Ð·Ð° Ð·Ð½Ð°Ð½Ð¸Ð¹" id="633" name="Google Shape;6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1608238"/>
            <a:ext cx="4439810" cy="307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638" name="Google Shape;6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" y="-12"/>
            <a:ext cx="9139199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5" name="Google Shape;665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8" name="Google Shape;698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1"/>
          <p:cNvSpPr txBox="1"/>
          <p:nvPr/>
        </p:nvSpPr>
        <p:spPr>
          <a:xfrm>
            <a:off x="1145458" y="571511"/>
            <a:ext cx="7425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Поддержка принятия решений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СППР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Сущность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earch trajectory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2" y="1143011"/>
            <a:ext cx="5067471" cy="3428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283173" y="1143011"/>
            <a:ext cx="2284799" cy="342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Нахождение траектории в некотором пространстве состояний от текущего состояния к целевому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Информационный поиск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Вспомогательная технология, которая используется искусственными интеллектуальными системами для получения дополнительной информации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1" y="1013297"/>
            <a:ext cx="5322849" cy="31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Поисковые машины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Информационный поиск сегодня становится неотъемлемой частью серьёзных интеллектуальных систем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792" y="1208440"/>
            <a:ext cx="4580015" cy="272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Задача информационного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None/>
            </a:pPr>
            <a:r>
              <a:rPr lang="ru-RU" sz="1600">
                <a:solidFill>
                  <a:srgbClr val="2C2D30"/>
                </a:solidFill>
              </a:rPr>
              <a:t>Выявление информации, удовлетворяющей с той или иной степенью поисковому запросу, из неструктурированных документов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9" name="Google Shape;219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209" y="2342189"/>
            <a:ext cx="3017529" cy="222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Виды информационного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Поиск по мета-данным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Полнотекстовый поиск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Поиск по изображениям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4" name="Google Shape;254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2807" y="1697072"/>
            <a:ext cx="4371932" cy="271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Поиск по мета-данным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metadata search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4" y="1714511"/>
            <a:ext cx="2686892" cy="28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/>
        </p:nvSpPr>
        <p:spPr>
          <a:xfrm>
            <a:off x="4571998" y="1714510"/>
            <a:ext cx="3998401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простой вид информационного поиска, здесь достаточно использования самых простых алгоритмов, реализованных в системах управления базами данных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full text search"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72" y="1714511"/>
            <a:ext cx="2686894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Полнотекстовый поиск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4" name="Google Shape;324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4571998" y="1714510"/>
            <a:ext cx="3998401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Поиск ведётся по неструктурированным текстам, и чаще всего требуется найти нечто, отвечающее определённому смыслу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Семантическая свёртка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Вся информация из входных текстов специальным образом преобразуется в очень длинные битовые векторы с дальнейшим формированием семантической карты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8" name="Google Shape;358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529239"/>
            <a:ext cx="4526280" cy="208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