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 в этом видео слайд тоже заменить надо. Сексизму — бой!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Поддержка принятия решений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для чего нужны ЭС и СППР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nalyst" id="364" name="Google Shape;3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1" name="Google Shape;391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4" name="Google Shape;424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6" name="Google Shape;456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58" name="Google Shape;4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6252" y="411510"/>
            <a:ext cx="4955858" cy="33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type="ctrTitle"/>
          </p:nvPr>
        </p:nvSpPr>
        <p:spPr>
          <a:xfrm>
            <a:off x="1142400" y="3839156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Национальный Центр Управления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в Кризисных Ситуациях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bi system" id="464" name="Google Shape;4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1" name="Google Shape;491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3" name="Google Shape;523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510"/>
            <a:ext cx="7948798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58" name="Google Shape;558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Компьютерные игры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ИИ внутри игр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ИИ победил человека в играх</a:t>
            </a:r>
            <a:endParaRPr/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Эксперты и экспертные системы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8532" y="1525705"/>
            <a:ext cx="4849706" cy="32351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2148532" y="4275008"/>
            <a:ext cx="1348697" cy="48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1" i="0" lang="ru-RU" sz="2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кс</a:t>
            </a:r>
            <a:r>
              <a:rPr b="1" i="0" lang="ru-RU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i="0" lang="ru-RU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1" i="0" lang="ru-RU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1" i="0" lang="ru-RU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endParaRPr b="1" i="0" sz="2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497229" y="4275008"/>
            <a:ext cx="3501010" cy="48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Инженер по знаниям</a:t>
            </a:r>
            <a:endParaRPr b="1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46158" y="1817320"/>
            <a:ext cx="2553634" cy="1931669"/>
          </a:xfrm>
          <a:prstGeom prst="cloudCallout">
            <a:avLst>
              <a:gd fmla="val 70196" name="adj1"/>
              <a:gd fmla="val -33885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если система всё будет делать за меня, я могу потерять свою работу…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083838" y="1219380"/>
            <a:ext cx="2880650" cy="1638129"/>
          </a:xfrm>
          <a:prstGeom prst="wedgeEllipseCallout">
            <a:avLst>
              <a:gd fmla="val -78200" name="adj1"/>
              <a:gd fmla="val 35599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Прекрасно, смотрите. Мы формализуем это утверждение в виде такого правила вывода…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5" y="1254945"/>
            <a:ext cx="4293765" cy="263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Поддержка принятия решений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Процесс подготовки и обоснования вариантов решений лицам, принимающим решения в сложных условиях особенно при недостатке времени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4" name="Google Shape;154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"/>
            <a:ext cx="9139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Общая структура СППР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0" name="Google Shape;220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24" y="1884977"/>
            <a:ext cx="8796364" cy="234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Хранилище данных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Первичный элемент системы, в который собираются все данные об объекте управления или проблемной ситуации, относительно которых система осуществляет поддержку принятия решений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ata warehouse" id="257" name="Google Shape;2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857208"/>
            <a:ext cx="457200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Модуль статистического анализа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Применение различных методов математической статистики и смежных дисциплин для анализа больших объёмов информации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9" name="Google Shape;289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tatistical analysis" id="291" name="Google Shape;2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721" y="1228282"/>
            <a:ext cx="4423878" cy="26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Модуль интеллектуального анализа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Проведение глубокого анализа больших объёмов данных методами, которые позволяют обнаруживать скрытые закономерности, нетривиальные и практически полезные интерпретации информации в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3" name="Google Shape;323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ata mining" id="325" name="Google Shape;3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928" y="251072"/>
            <a:ext cx="5195455" cy="46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Модуль построения отчётности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Преобразование результатов анализа и (или) выводов экспертной системы к виду, который доступен для лица, принимающего решения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7" name="Google Shape;357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38" y="1274720"/>
            <a:ext cx="4536960" cy="259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