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4000">
                <a:solidFill>
                  <a:srgbClr val="4C5D6E"/>
                </a:solidFill>
              </a:rPr>
              <a:t>Интеллектуальные системы безопасности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Как же можно повысить интеллектуальность систем безопасности?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 sz="2000">
                <a:solidFill>
                  <a:srgbClr val="4C5D6E"/>
                </a:solidFill>
              </a:rPr>
              <a:t>Урок 39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±ÐµÐ·Ð¾Ð¿Ð°ÑÐ½Ð¾ÑÑÑ Ð¸ Ð±Ð¾Ð»ÑÑÐ¸Ðµ Ð´Ð°Ð½Ð½ÑÐµ" id="362" name="Google Shape;3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71173" y="1166477"/>
            <a:ext cx="4163650" cy="281046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Анализ больших данных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Позволяет заранее обнаружить скрытые закономерности и использовать их для актуализации моделей безопасности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0" name="Google Shape;390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ctrTitle"/>
          </p:nvPr>
        </p:nvSpPr>
        <p:spPr>
          <a:xfrm>
            <a:off x="1142400" y="4356333"/>
            <a:ext cx="6854400" cy="787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Решения принимаются операторами</a:t>
            </a:r>
            <a:endParaRPr sz="2400">
              <a:solidFill>
                <a:srgbClr val="4C5D6E"/>
              </a:solidFill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3" name="Google Shape;423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½ÑÑÐºÑ" id="425" name="Google Shape;42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878" y="411510"/>
            <a:ext cx="5914277" cy="394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5406"/>
            <a:ext cx="5361689" cy="513805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Видеокамеры на дорогах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Обеспечивают транспортную безопасность в автоматическом режиме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8" name="Google Shape;458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Детектируемые инциденты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5" name="Google Shape;465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Дорожно-транспортное происшествие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Движение задним ходом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Остановка на проезжей части или обочине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Выход на проезжую часть человека или крупного животного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Выпадение груза на проезжую часть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Возгорание (открытое пламя)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2" name="Google Shape;492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498" name="Google Shape;4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-4822"/>
            <a:ext cx="9139199" cy="5148322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5" name="Google Shape;525;p2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Пример правила реагирования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2" name="Google Shape;532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 детской площадке приближается опасное лицо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Включение видеокамер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Включение геотрекинга опасного 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Предупреждение граждан на детской площадке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59" name="Google Shape;559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8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2" name="Google Shape;592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Транспорт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Его интеллектуализация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Интеллектуальные транспортные системы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"/>
            <a:ext cx="91391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·Ð°ÐºÑÑÑÐµÐ½Ð½ÑÐµ Ð³Ð°Ð¹ÐºÐ¸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457" y="670045"/>
            <a:ext cx="3803333" cy="380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Важно соблюсти баланс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между «закрученными гайками» и возможностью для общества и государства развиваться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Аспекты безопасности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Физическая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Информационная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Экономическая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Комплексная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security" id="185" name="Google Shape;1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438" y="1939309"/>
            <a:ext cx="3210535" cy="240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Модели для безопасности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375" y="1714511"/>
            <a:ext cx="6854400" cy="2857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Модель нарушителя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Модель рисков и угроз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8898" y="1718839"/>
            <a:ext cx="4381500" cy="284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1" name="Google Shape;251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53" name="Google Shape;253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54" name="Google Shape;254;p1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55" name="Google Shape;255;p18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56" name="Google Shape;256;p18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87868" y="-1"/>
            <a:ext cx="1153774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Ð´ÐµÑÐ½ÑÐ¹ Ð²Ð·ÑÑÐ²"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" y="-5195"/>
            <a:ext cx="9139199" cy="514869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9" name="Google Shape;289;p1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Ð°ÐºÐµÑÑ" id="295" name="Google Shape;2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-13"/>
            <a:ext cx="9139199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2" name="Google Shape;322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Видеоаналитика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Детекция инцидентов — это наиболее широко применяемая технология Искусственного Интеллекта, развитая уже сегодня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5" name="Google Shape;355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²Ð¸Ð´ÐµÐ¾Ð°Ð½Ð°Ð»Ð¸ÑÐ¸ÐºÐ°" id="357" name="Google Shape;3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3" y="1400683"/>
            <a:ext cx="4163650" cy="234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