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Персонифицированное образование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как сделать образование современным и инновационным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43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9" y="781050"/>
            <a:ext cx="4191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Нейронная сеть сгенерировала видео с Бараком Обамой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 он говорил заданные разработчиками нейросети слова, и при этом движения его губ и вообще мимики лица были согласованы с произносимой речью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03" name="Google Shape;40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µÑÑÐ¾Ð½Ð°Ð»Ð¸Ð·Ð¸ÑÐ¾Ð²Ð°Ð½Ð½Ð°Ñ Ð¾Ð±ÑÐ°Ð·Ð¾Ð²Ð°ÑÐµÐ»ÑÐ½Ð°Ñ ÑÑÐ°ÐµÐºÑÐ¾ÑÐ¸Ñ" id="409" name="Google Shape;4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779542"/>
            <a:ext cx="9139199" cy="436396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6" name="Google Shape;436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 txBox="1"/>
          <p:nvPr>
            <p:ph type="ctrTitle"/>
          </p:nvPr>
        </p:nvSpPr>
        <p:spPr>
          <a:xfrm>
            <a:off x="571175" y="-12"/>
            <a:ext cx="7996798" cy="779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Каким должен быть преподаватель?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Специальная СППР будет планировать и перепланировать программу обучения для каждого отдельного человека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70" name="Google Shape;470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24" y="2028993"/>
            <a:ext cx="8796364" cy="234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¾Ð±ÑÑÐµÐ½Ð¸Ðµ Ð´Ð»Ð¸ÑÐµÐ»ÑÐ½Ð¾ÑÑÑÑ Ð² Ð¶Ð¸Ð·Ð½Ñ" id="478" name="Google Shape;4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2" y="-12"/>
            <a:ext cx="9142800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5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5" name="Google Shape;505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Ð¾Ð±Ð¾ÑÑ Ð½Ð° Ð¿ÑÐ¾Ð¸Ð·Ð²Ð¾Ð´ÑÑÐ²Ðµ Ð·Ð°Ð¼ÐµÐ½ÑÑÑ Ð»ÑÐ´ÐµÐ¹" id="511" name="Google Shape;5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39199" cy="514654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8" name="Google Shape;538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1" name="Google Shape;571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1145458" y="571511"/>
            <a:ext cx="7425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 научно-техническим прогрессом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Организация труда учёных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education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Вся суть современной школы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Детей учат устаревшими методами устаревшим понятиям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917" y="1054579"/>
            <a:ext cx="4293765" cy="303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intellectual"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35" y="745438"/>
            <a:ext cx="4550127" cy="365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Возникают огромные возможности для оптимизации и интеллектуализации образования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personal education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976" y="636128"/>
            <a:ext cx="5161550" cy="387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Персонифицированное обучение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Персонифицированный подход к каждому школьнику, студенту, курсанту, аспиранту и т. д.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Удалённое обучение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Взаимодействие между преподавателем и учеником можно осуществлять без необходимости находиться рядом друг с другом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Ð±ÑÑÐµÐ½Ð¸Ðµ Ð² Ð¼ÐµÑÑÐµÐ½Ð´Ð¶ÐµÑÐµ"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" y="600035"/>
            <a:ext cx="46196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Чат-бот предоставляет доступ к образовательной информации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86" name="Google Shape;2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2525" y="1666646"/>
            <a:ext cx="2258949" cy="2961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user" id="287" name="Google Shape;28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1199" y="2286010"/>
            <a:ext cx="1880218" cy="188021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5868144" y="3004766"/>
            <a:ext cx="864096" cy="28575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telegram" id="289" name="Google Shape;28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606" y="2002097"/>
            <a:ext cx="720541" cy="720541"/>
          </a:xfrm>
          <a:prstGeom prst="rect">
            <a:avLst/>
          </a:prstGeom>
          <a:noFill/>
          <a:ln>
            <a:noFill/>
          </a:ln>
        </p:spPr>
      </p:pic>
      <p:sp>
        <p:nvSpPr>
          <p:cNvPr descr="ÐÐ°ÑÑÐ¸Ð½ÐºÐ¸ Ð¿Ð¾ Ð·Ð°Ð¿ÑÐ¾ÑÑ slack logo" id="290" name="Google Shape;290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291" name="Google Shape;291;p1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292" name="Google Shape;292;p1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293" name="Google Shape;293;p1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lack logo" id="294" name="Google Shape;29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7022" y="2483756"/>
            <a:ext cx="854645" cy="854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wechat logo" id="295" name="Google Shape;29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7575" y="3205531"/>
            <a:ext cx="668571" cy="668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facebook messenger logo" id="296" name="Google Shape;29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61705" y="3714759"/>
            <a:ext cx="850988" cy="85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9"/>
          <p:cNvSpPr/>
          <p:nvPr/>
        </p:nvSpPr>
        <p:spPr>
          <a:xfrm>
            <a:off x="1641559" y="2226498"/>
            <a:ext cx="1706305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2637512" y="2754547"/>
            <a:ext cx="710352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788008" y="3432472"/>
            <a:ext cx="1559856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2804182" y="4032909"/>
            <a:ext cx="543682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¾Ð²ÑÐµÐ¼ÐµÐ½Ð½ÑÐµ Ð´ÐµÑÐ¸ Ð¸ Ð³Ð°Ð´Ð¶ÐµÑÑ" id="305" name="Google Shape;3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66" y="1056483"/>
            <a:ext cx="4541240" cy="303045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Современные дети лучше всех нас знают, как использовать новые информационно-коммуникационные технологии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33" name="Google Shape;333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Ð¾Ð²ÑÐµÐ¼ÐµÐ½Ð½ÑÐµ Ð´ÐµÑÐ¸ Ð¸ Ð³Ð°Ð´Ð¶ÐµÑÑ" id="335" name="Google Shape;335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340" name="Google Shape;3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30" y="1296461"/>
            <a:ext cx="4723141" cy="255049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>
            <p:ph type="ctrTitle"/>
          </p:nvPr>
        </p:nvSpPr>
        <p:spPr>
          <a:xfrm>
            <a:off x="5143199" y="571450"/>
            <a:ext cx="3712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Онлайн-курсы в мессенджерах — это прорывная технология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8" name="Google Shape;368;p2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Ð¾Ð²ÑÐµÐ¼ÐµÐ½Ð½ÑÐµ Ð´ÐµÑÐ¸ Ð¸ Ð³Ð°Ð´Ð¶ÐµÑÑ" id="370" name="Google Shape;370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