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80" r:id="rId1"/>
  </p:sldMasterIdLst>
  <p:notesMasterIdLst>
    <p:notesMasterId r:id="rId22"/>
  </p:notesMasterIdLst>
  <p:sldIdLst>
    <p:sldId id="256" r:id="rId2"/>
    <p:sldId id="352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8" r:id="rId14"/>
    <p:sldId id="369" r:id="rId15"/>
    <p:sldId id="370" r:id="rId16"/>
    <p:sldId id="363" r:id="rId17"/>
    <p:sldId id="364" r:id="rId18"/>
    <p:sldId id="365" r:id="rId19"/>
    <p:sldId id="366" r:id="rId20"/>
    <p:sldId id="367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Функция" id="{3A1377C9-F285-D64E-A11F-8F623D04A785}">
          <p14:sldIdLst>
            <p14:sldId id="256"/>
          </p14:sldIdLst>
        </p14:section>
        <p14:section name="Градиент" id="{DB2D897E-825E-9B47-B993-F6B2F9999C67}">
          <p14:sldIdLst>
            <p14:sldId id="352"/>
            <p14:sldId id="353"/>
            <p14:sldId id="354"/>
            <p14:sldId id="355"/>
            <p14:sldId id="356"/>
          </p14:sldIdLst>
        </p14:section>
        <p14:section name="Матрица Гессе" id="{C13AF402-41F5-D944-8C6E-4CAB3F502DAB}">
          <p14:sldIdLst>
            <p14:sldId id="357"/>
            <p14:sldId id="358"/>
            <p14:sldId id="359"/>
          </p14:sldIdLst>
        </p14:section>
        <p14:section name="Градиентный спуск" id="{F48C17E8-1954-4353-9215-F8FB6B6F8D57}">
          <p14:sldIdLst>
            <p14:sldId id="360"/>
            <p14:sldId id="361"/>
            <p14:sldId id="362"/>
            <p14:sldId id="368"/>
            <p14:sldId id="369"/>
            <p14:sldId id="370"/>
            <p14:sldId id="363"/>
          </p14:sldIdLst>
        </p14:section>
        <p14:section name="Метод Ньютона" id="{6F57F93D-C457-4863-8176-2E2A158270F0}">
          <p14:sldIdLst>
            <p14:sldId id="364"/>
            <p14:sldId id="365"/>
          </p14:sldIdLst>
        </p14:section>
        <p14:section name="Метод отжига" id="{33F1564E-FC43-481C-9831-0A522814296C}">
          <p14:sldIdLst>
            <p14:sldId id="366"/>
            <p14:sldId id="3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1A3965-A5A8-492C-9706-E0D5F31B411B}" v="105" dt="2020-02-02T07:13:11.022"/>
    <p1510:client id="{F3A6701F-43B7-408F-B13D-BDE86DFE9F98}" v="2" dt="2020-02-02T04:05:57.7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78"/>
    <p:restoredTop sz="94666"/>
  </p:normalViewPr>
  <p:slideViewPr>
    <p:cSldViewPr snapToGrid="0" snapToObjects="1">
      <p:cViewPr varScale="1">
        <p:scale>
          <a:sx n="93" d="100"/>
          <a:sy n="93" d="100"/>
        </p:scale>
        <p:origin x="84" y="3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banov Gleb" userId="c9b9a3087ba2d60a" providerId="LiveId" clId="{C51A3965-A5A8-492C-9706-E0D5F31B411B}"/>
    <pc:docChg chg="undo custSel addSld modSld sldOrd addSection modSection">
      <pc:chgData name="Lobanov Gleb" userId="c9b9a3087ba2d60a" providerId="LiveId" clId="{C51A3965-A5A8-492C-9706-E0D5F31B411B}" dt="2020-02-02T07:13:28.877" v="591" actId="20577"/>
      <pc:docMkLst>
        <pc:docMk/>
      </pc:docMkLst>
      <pc:sldChg chg="addSp delSp modSp add ord">
        <pc:chgData name="Lobanov Gleb" userId="c9b9a3087ba2d60a" providerId="LiveId" clId="{C51A3965-A5A8-492C-9706-E0D5F31B411B}" dt="2020-02-02T05:05:08.709" v="181" actId="20578"/>
        <pc:sldMkLst>
          <pc:docMk/>
          <pc:sldMk cId="3583773629" sldId="360"/>
        </pc:sldMkLst>
        <pc:spChg chg="mod">
          <ac:chgData name="Lobanov Gleb" userId="c9b9a3087ba2d60a" providerId="LiveId" clId="{C51A3965-A5A8-492C-9706-E0D5F31B411B}" dt="2020-02-02T04:12:53.581" v="19" actId="20577"/>
          <ac:spMkLst>
            <pc:docMk/>
            <pc:sldMk cId="3583773629" sldId="360"/>
            <ac:spMk id="2" creationId="{DA98313A-34DF-344F-A476-91589246F189}"/>
          </ac:spMkLst>
        </pc:spChg>
        <pc:spChg chg="del mod">
          <ac:chgData name="Lobanov Gleb" userId="c9b9a3087ba2d60a" providerId="LiveId" clId="{C51A3965-A5A8-492C-9706-E0D5F31B411B}" dt="2020-02-02T04:15:26.645" v="129" actId="478"/>
          <ac:spMkLst>
            <pc:docMk/>
            <pc:sldMk cId="3583773629" sldId="360"/>
            <ac:spMk id="8" creationId="{3BA0A1AC-877C-1647-AD3F-033AAE23B88F}"/>
          </ac:spMkLst>
        </pc:spChg>
        <pc:spChg chg="mod">
          <ac:chgData name="Lobanov Gleb" userId="c9b9a3087ba2d60a" providerId="LiveId" clId="{C51A3965-A5A8-492C-9706-E0D5F31B411B}" dt="2020-02-02T04:15:42.611" v="134" actId="14100"/>
          <ac:spMkLst>
            <pc:docMk/>
            <pc:sldMk cId="3583773629" sldId="360"/>
            <ac:spMk id="12" creationId="{E1DDFA8A-1795-DE48-93D9-42E8742C5AF3}"/>
          </ac:spMkLst>
        </pc:spChg>
        <pc:spChg chg="del">
          <ac:chgData name="Lobanov Gleb" userId="c9b9a3087ba2d60a" providerId="LiveId" clId="{C51A3965-A5A8-492C-9706-E0D5F31B411B}" dt="2020-02-02T04:14:17.877" v="25" actId="478"/>
          <ac:spMkLst>
            <pc:docMk/>
            <pc:sldMk cId="3583773629" sldId="360"/>
            <ac:spMk id="15" creationId="{EF164432-F068-E140-B5F0-D8A67FCAF601}"/>
          </ac:spMkLst>
        </pc:spChg>
        <pc:picChg chg="add mod">
          <ac:chgData name="Lobanov Gleb" userId="c9b9a3087ba2d60a" providerId="LiveId" clId="{C51A3965-A5A8-492C-9706-E0D5F31B411B}" dt="2020-02-02T05:04:21.296" v="174" actId="1076"/>
          <ac:picMkLst>
            <pc:docMk/>
            <pc:sldMk cId="3583773629" sldId="360"/>
            <ac:picMk id="3" creationId="{97CFF953-804C-4C53-9E0F-C3B9E057AF99}"/>
          </ac:picMkLst>
        </pc:picChg>
        <pc:picChg chg="add mod">
          <ac:chgData name="Lobanov Gleb" userId="c9b9a3087ba2d60a" providerId="LiveId" clId="{C51A3965-A5A8-492C-9706-E0D5F31B411B}" dt="2020-02-02T04:16:23.057" v="141" actId="1076"/>
          <ac:picMkLst>
            <pc:docMk/>
            <pc:sldMk cId="3583773629" sldId="360"/>
            <ac:picMk id="6" creationId="{7E49862D-853C-4F75-A5E3-F5972221DADE}"/>
          </ac:picMkLst>
        </pc:picChg>
        <pc:picChg chg="del">
          <ac:chgData name="Lobanov Gleb" userId="c9b9a3087ba2d60a" providerId="LiveId" clId="{C51A3965-A5A8-492C-9706-E0D5F31B411B}" dt="2020-02-02T04:13:37.065" v="23" actId="478"/>
          <ac:picMkLst>
            <pc:docMk/>
            <pc:sldMk cId="3583773629" sldId="360"/>
            <ac:picMk id="7" creationId="{79E80849-EE02-5C44-9062-C9D0ECFDFD40}"/>
          </ac:picMkLst>
        </pc:picChg>
        <pc:picChg chg="add mod">
          <ac:chgData name="Lobanov Gleb" userId="c9b9a3087ba2d60a" providerId="LiveId" clId="{C51A3965-A5A8-492C-9706-E0D5F31B411B}" dt="2020-02-02T05:04:33.726" v="177" actId="1076"/>
          <ac:picMkLst>
            <pc:docMk/>
            <pc:sldMk cId="3583773629" sldId="360"/>
            <ac:picMk id="11" creationId="{5F79E602-AD20-41D0-A3C5-0342777E91A8}"/>
          </ac:picMkLst>
        </pc:picChg>
        <pc:picChg chg="add mod">
          <ac:chgData name="Lobanov Gleb" userId="c9b9a3087ba2d60a" providerId="LiveId" clId="{C51A3965-A5A8-492C-9706-E0D5F31B411B}" dt="2020-02-02T05:04:37.379" v="178" actId="1076"/>
          <ac:picMkLst>
            <pc:docMk/>
            <pc:sldMk cId="3583773629" sldId="360"/>
            <ac:picMk id="13" creationId="{B4825F68-F419-48D9-96E1-8D19BEBED206}"/>
          </ac:picMkLst>
        </pc:picChg>
      </pc:sldChg>
      <pc:sldChg chg="addSp delSp modSp add ord">
        <pc:chgData name="Lobanov Gleb" userId="c9b9a3087ba2d60a" providerId="LiveId" clId="{C51A3965-A5A8-492C-9706-E0D5F31B411B}" dt="2020-02-02T05:07:01.300" v="231" actId="1076"/>
        <pc:sldMkLst>
          <pc:docMk/>
          <pc:sldMk cId="2081657568" sldId="361"/>
        </pc:sldMkLst>
        <pc:spChg chg="mod">
          <ac:chgData name="Lobanov Gleb" userId="c9b9a3087ba2d60a" providerId="LiveId" clId="{C51A3965-A5A8-492C-9706-E0D5F31B411B}" dt="2020-02-02T04:57:49.836" v="166" actId="20577"/>
          <ac:spMkLst>
            <pc:docMk/>
            <pc:sldMk cId="2081657568" sldId="361"/>
            <ac:spMk id="2" creationId="{DA98313A-34DF-344F-A476-91589246F189}"/>
          </ac:spMkLst>
        </pc:spChg>
        <pc:spChg chg="mod">
          <ac:chgData name="Lobanov Gleb" userId="c9b9a3087ba2d60a" providerId="LiveId" clId="{C51A3965-A5A8-492C-9706-E0D5F31B411B}" dt="2020-02-02T05:07:01.300" v="231" actId="1076"/>
          <ac:spMkLst>
            <pc:docMk/>
            <pc:sldMk cId="2081657568" sldId="361"/>
            <ac:spMk id="8" creationId="{3BA0A1AC-877C-1647-AD3F-033AAE23B88F}"/>
          </ac:spMkLst>
        </pc:spChg>
        <pc:spChg chg="add del">
          <ac:chgData name="Lobanov Gleb" userId="c9b9a3087ba2d60a" providerId="LiveId" clId="{C51A3965-A5A8-492C-9706-E0D5F31B411B}" dt="2020-02-02T05:03:20.667" v="171"/>
          <ac:spMkLst>
            <pc:docMk/>
            <pc:sldMk cId="2081657568" sldId="361"/>
            <ac:spMk id="9" creationId="{E89172D0-97B5-4D9D-BD59-6378251EAF78}"/>
          </ac:spMkLst>
        </pc:spChg>
        <pc:spChg chg="del">
          <ac:chgData name="Lobanov Gleb" userId="c9b9a3087ba2d60a" providerId="LiveId" clId="{C51A3965-A5A8-492C-9706-E0D5F31B411B}" dt="2020-02-02T05:03:12.997" v="169" actId="478"/>
          <ac:spMkLst>
            <pc:docMk/>
            <pc:sldMk cId="2081657568" sldId="361"/>
            <ac:spMk id="15" creationId="{EF164432-F068-E140-B5F0-D8A67FCAF601}"/>
          </ac:spMkLst>
        </pc:spChg>
        <pc:picChg chg="add del mod">
          <ac:chgData name="Lobanov Gleb" userId="c9b9a3087ba2d60a" providerId="LiveId" clId="{C51A3965-A5A8-492C-9706-E0D5F31B411B}" dt="2020-02-02T05:04:13.932" v="172" actId="21"/>
          <ac:picMkLst>
            <pc:docMk/>
            <pc:sldMk cId="2081657568" sldId="361"/>
            <ac:picMk id="3" creationId="{5FD109B8-CED3-4923-AF44-90686E5143A4}"/>
          </ac:picMkLst>
        </pc:picChg>
        <pc:picChg chg="add del mod">
          <ac:chgData name="Lobanov Gleb" userId="c9b9a3087ba2d60a" providerId="LiveId" clId="{C51A3965-A5A8-492C-9706-E0D5F31B411B}" dt="2020-02-02T05:04:13.932" v="172" actId="21"/>
          <ac:picMkLst>
            <pc:docMk/>
            <pc:sldMk cId="2081657568" sldId="361"/>
            <ac:picMk id="6" creationId="{1451BE08-06B3-435E-B1F1-3D8075E1DFDA}"/>
          </ac:picMkLst>
        </pc:picChg>
        <pc:picChg chg="del">
          <ac:chgData name="Lobanov Gleb" userId="c9b9a3087ba2d60a" providerId="LiveId" clId="{C51A3965-A5A8-492C-9706-E0D5F31B411B}" dt="2020-02-02T04:57:29.279" v="146" actId="478"/>
          <ac:picMkLst>
            <pc:docMk/>
            <pc:sldMk cId="2081657568" sldId="361"/>
            <ac:picMk id="7" creationId="{79E80849-EE02-5C44-9062-C9D0ECFDFD40}"/>
          </ac:picMkLst>
        </pc:picChg>
        <pc:picChg chg="add mod">
          <ac:chgData name="Lobanov Gleb" userId="c9b9a3087ba2d60a" providerId="LiveId" clId="{C51A3965-A5A8-492C-9706-E0D5F31B411B}" dt="2020-02-02T05:05:34.958" v="183" actId="1076"/>
          <ac:picMkLst>
            <pc:docMk/>
            <pc:sldMk cId="2081657568" sldId="361"/>
            <ac:picMk id="10" creationId="{2266A187-BC73-4028-A70C-10127C2C983D}"/>
          </ac:picMkLst>
        </pc:picChg>
        <pc:picChg chg="add del">
          <ac:chgData name="Lobanov Gleb" userId="c9b9a3087ba2d60a" providerId="LiveId" clId="{C51A3965-A5A8-492C-9706-E0D5F31B411B}" dt="2020-02-02T05:03:20.667" v="171"/>
          <ac:picMkLst>
            <pc:docMk/>
            <pc:sldMk cId="2081657568" sldId="361"/>
            <ac:picMk id="1026" creationId="{AD2C0FC8-1780-47C3-ABB0-5E8BEED641C9}"/>
          </ac:picMkLst>
        </pc:picChg>
      </pc:sldChg>
      <pc:sldChg chg="addSp delSp modSp add">
        <pc:chgData name="Lobanov Gleb" userId="c9b9a3087ba2d60a" providerId="LiveId" clId="{C51A3965-A5A8-492C-9706-E0D5F31B411B}" dt="2020-02-02T05:53:16.326" v="243" actId="1076"/>
        <pc:sldMkLst>
          <pc:docMk/>
          <pc:sldMk cId="3975556626" sldId="362"/>
        </pc:sldMkLst>
        <pc:spChg chg="del">
          <ac:chgData name="Lobanov Gleb" userId="c9b9a3087ba2d60a" providerId="LiveId" clId="{C51A3965-A5A8-492C-9706-E0D5F31B411B}" dt="2020-02-02T05:52:03.665" v="235" actId="478"/>
          <ac:spMkLst>
            <pc:docMk/>
            <pc:sldMk cId="3975556626" sldId="362"/>
            <ac:spMk id="8" creationId="{3BA0A1AC-877C-1647-AD3F-033AAE23B88F}"/>
          </ac:spMkLst>
        </pc:spChg>
        <pc:spChg chg="mod">
          <ac:chgData name="Lobanov Gleb" userId="c9b9a3087ba2d60a" providerId="LiveId" clId="{C51A3965-A5A8-492C-9706-E0D5F31B411B}" dt="2020-02-02T05:52:09.501" v="236" actId="14100"/>
          <ac:spMkLst>
            <pc:docMk/>
            <pc:sldMk cId="3975556626" sldId="362"/>
            <ac:spMk id="12" creationId="{E1DDFA8A-1795-DE48-93D9-42E8742C5AF3}"/>
          </ac:spMkLst>
        </pc:spChg>
        <pc:picChg chg="add mod">
          <ac:chgData name="Lobanov Gleb" userId="c9b9a3087ba2d60a" providerId="LiveId" clId="{C51A3965-A5A8-492C-9706-E0D5F31B411B}" dt="2020-02-02T05:53:16.326" v="243" actId="1076"/>
          <ac:picMkLst>
            <pc:docMk/>
            <pc:sldMk cId="3975556626" sldId="362"/>
            <ac:picMk id="3" creationId="{E48B7D82-F2A4-40C4-895C-F977BDCFCEE6}"/>
          </ac:picMkLst>
        </pc:picChg>
        <pc:picChg chg="add mod">
          <ac:chgData name="Lobanov Gleb" userId="c9b9a3087ba2d60a" providerId="LiveId" clId="{C51A3965-A5A8-492C-9706-E0D5F31B411B}" dt="2020-02-02T05:53:11.140" v="241" actId="1076"/>
          <ac:picMkLst>
            <pc:docMk/>
            <pc:sldMk cId="3975556626" sldId="362"/>
            <ac:picMk id="6" creationId="{6AB1BB36-3922-4799-8E80-6FC2F7A20C9C}"/>
          </ac:picMkLst>
        </pc:picChg>
        <pc:picChg chg="del">
          <ac:chgData name="Lobanov Gleb" userId="c9b9a3087ba2d60a" providerId="LiveId" clId="{C51A3965-A5A8-492C-9706-E0D5F31B411B}" dt="2020-02-02T05:52:11.777" v="237" actId="478"/>
          <ac:picMkLst>
            <pc:docMk/>
            <pc:sldMk cId="3975556626" sldId="362"/>
            <ac:picMk id="10" creationId="{2266A187-BC73-4028-A70C-10127C2C983D}"/>
          </ac:picMkLst>
        </pc:picChg>
      </pc:sldChg>
      <pc:sldChg chg="addSp delSp modSp add">
        <pc:chgData name="Lobanov Gleb" userId="c9b9a3087ba2d60a" providerId="LiveId" clId="{C51A3965-A5A8-492C-9706-E0D5F31B411B}" dt="2020-02-02T06:40:11.076" v="385" actId="16481"/>
        <pc:sldMkLst>
          <pc:docMk/>
          <pc:sldMk cId="3607399716" sldId="363"/>
        </pc:sldMkLst>
        <pc:spChg chg="mod">
          <ac:chgData name="Lobanov Gleb" userId="c9b9a3087ba2d60a" providerId="LiveId" clId="{C51A3965-A5A8-492C-9706-E0D5F31B411B}" dt="2020-02-02T06:33:52.306" v="259" actId="20577"/>
          <ac:spMkLst>
            <pc:docMk/>
            <pc:sldMk cId="3607399716" sldId="363"/>
            <ac:spMk id="2" creationId="{DA98313A-34DF-344F-A476-91589246F189}"/>
          </ac:spMkLst>
        </pc:spChg>
        <pc:spChg chg="add del mod">
          <ac:chgData name="Lobanov Gleb" userId="c9b9a3087ba2d60a" providerId="LiveId" clId="{C51A3965-A5A8-492C-9706-E0D5F31B411B}" dt="2020-02-02T06:35:05.718" v="302" actId="478"/>
          <ac:spMkLst>
            <pc:docMk/>
            <pc:sldMk cId="3607399716" sldId="363"/>
            <ac:spMk id="7" creationId="{ABB40003-D720-4017-8F67-638B18A27958}"/>
          </ac:spMkLst>
        </pc:spChg>
        <pc:spChg chg="add del mod">
          <ac:chgData name="Lobanov Gleb" userId="c9b9a3087ba2d60a" providerId="LiveId" clId="{C51A3965-A5A8-492C-9706-E0D5F31B411B}" dt="2020-02-02T06:36:11.310" v="306"/>
          <ac:spMkLst>
            <pc:docMk/>
            <pc:sldMk cId="3607399716" sldId="363"/>
            <ac:spMk id="8" creationId="{ABBBDD88-2007-4183-902B-09D6F0CE5AEA}"/>
          </ac:spMkLst>
        </pc:spChg>
        <pc:spChg chg="add mod">
          <ac:chgData name="Lobanov Gleb" userId="c9b9a3087ba2d60a" providerId="LiveId" clId="{C51A3965-A5A8-492C-9706-E0D5F31B411B}" dt="2020-02-02T06:37:25.639" v="323" actId="1076"/>
          <ac:spMkLst>
            <pc:docMk/>
            <pc:sldMk cId="3607399716" sldId="363"/>
            <ac:spMk id="9" creationId="{40F1B2A1-FC21-421D-913B-E28E8789D317}"/>
          </ac:spMkLst>
        </pc:spChg>
        <pc:spChg chg="mod">
          <ac:chgData name="Lobanov Gleb" userId="c9b9a3087ba2d60a" providerId="LiveId" clId="{C51A3965-A5A8-492C-9706-E0D5F31B411B}" dt="2020-02-02T06:34:25.723" v="263" actId="14100"/>
          <ac:spMkLst>
            <pc:docMk/>
            <pc:sldMk cId="3607399716" sldId="363"/>
            <ac:spMk id="12" creationId="{E1DDFA8A-1795-DE48-93D9-42E8742C5AF3}"/>
          </ac:spMkLst>
        </pc:spChg>
        <pc:picChg chg="del">
          <ac:chgData name="Lobanov Gleb" userId="c9b9a3087ba2d60a" providerId="LiveId" clId="{C51A3965-A5A8-492C-9706-E0D5F31B411B}" dt="2020-02-02T06:33:55.729" v="260" actId="478"/>
          <ac:picMkLst>
            <pc:docMk/>
            <pc:sldMk cId="3607399716" sldId="363"/>
            <ac:picMk id="3" creationId="{E48B7D82-F2A4-40C4-895C-F977BDCFCEE6}"/>
          </ac:picMkLst>
        </pc:picChg>
        <pc:picChg chg="del">
          <ac:chgData name="Lobanov Gleb" userId="c9b9a3087ba2d60a" providerId="LiveId" clId="{C51A3965-A5A8-492C-9706-E0D5F31B411B}" dt="2020-02-02T06:33:57.513" v="261" actId="478"/>
          <ac:picMkLst>
            <pc:docMk/>
            <pc:sldMk cId="3607399716" sldId="363"/>
            <ac:picMk id="6" creationId="{6AB1BB36-3922-4799-8E80-6FC2F7A20C9C}"/>
          </ac:picMkLst>
        </pc:picChg>
        <pc:picChg chg="add mod">
          <ac:chgData name="Lobanov Gleb" userId="c9b9a3087ba2d60a" providerId="LiveId" clId="{C51A3965-A5A8-492C-9706-E0D5F31B411B}" dt="2020-02-02T06:37:55.996" v="325" actId="1076"/>
          <ac:picMkLst>
            <pc:docMk/>
            <pc:sldMk cId="3607399716" sldId="363"/>
            <ac:picMk id="10" creationId="{72E8E853-C3D6-4E96-BF36-B65276F4CC26}"/>
          </ac:picMkLst>
        </pc:picChg>
        <pc:picChg chg="add mod">
          <ac:chgData name="Lobanov Gleb" userId="c9b9a3087ba2d60a" providerId="LiveId" clId="{C51A3965-A5A8-492C-9706-E0D5F31B411B}" dt="2020-02-02T06:38:36.810" v="334" actId="1076"/>
          <ac:picMkLst>
            <pc:docMk/>
            <pc:sldMk cId="3607399716" sldId="363"/>
            <ac:picMk id="11" creationId="{B3B407E0-FA98-489E-9BAB-A45C2F7315BC}"/>
          </ac:picMkLst>
        </pc:picChg>
        <pc:picChg chg="add mod">
          <ac:chgData name="Lobanov Gleb" userId="c9b9a3087ba2d60a" providerId="LiveId" clId="{C51A3965-A5A8-492C-9706-E0D5F31B411B}" dt="2020-02-02T06:40:11.076" v="385" actId="16481"/>
          <ac:picMkLst>
            <pc:docMk/>
            <pc:sldMk cId="3607399716" sldId="363"/>
            <ac:picMk id="13" creationId="{FB56DD81-BCE2-4595-96EE-44112966643C}"/>
          </ac:picMkLst>
        </pc:picChg>
      </pc:sldChg>
      <pc:sldChg chg="addSp delSp modSp add">
        <pc:chgData name="Lobanov Gleb" userId="c9b9a3087ba2d60a" providerId="LiveId" clId="{C51A3965-A5A8-492C-9706-E0D5F31B411B}" dt="2020-02-02T06:51:15.194" v="435" actId="1076"/>
        <pc:sldMkLst>
          <pc:docMk/>
          <pc:sldMk cId="3279220315" sldId="364"/>
        </pc:sldMkLst>
        <pc:spChg chg="mod">
          <ac:chgData name="Lobanov Gleb" userId="c9b9a3087ba2d60a" providerId="LiveId" clId="{C51A3965-A5A8-492C-9706-E0D5F31B411B}" dt="2020-02-02T06:40:55.659" v="403" actId="20577"/>
          <ac:spMkLst>
            <pc:docMk/>
            <pc:sldMk cId="3279220315" sldId="364"/>
            <ac:spMk id="2" creationId="{DA98313A-34DF-344F-A476-91589246F189}"/>
          </ac:spMkLst>
        </pc:spChg>
        <pc:spChg chg="mod">
          <ac:chgData name="Lobanov Gleb" userId="c9b9a3087ba2d60a" providerId="LiveId" clId="{C51A3965-A5A8-492C-9706-E0D5F31B411B}" dt="2020-02-02T06:51:15.194" v="435" actId="1076"/>
          <ac:spMkLst>
            <pc:docMk/>
            <pc:sldMk cId="3279220315" sldId="364"/>
            <ac:spMk id="9" creationId="{40F1B2A1-FC21-421D-913B-E28E8789D317}"/>
          </ac:spMkLst>
        </pc:spChg>
        <pc:spChg chg="mod">
          <ac:chgData name="Lobanov Gleb" userId="c9b9a3087ba2d60a" providerId="LiveId" clId="{C51A3965-A5A8-492C-9706-E0D5F31B411B}" dt="2020-02-02T06:42:27.816" v="411" actId="14100"/>
          <ac:spMkLst>
            <pc:docMk/>
            <pc:sldMk cId="3279220315" sldId="364"/>
            <ac:spMk id="12" creationId="{E1DDFA8A-1795-DE48-93D9-42E8742C5AF3}"/>
          </ac:spMkLst>
        </pc:spChg>
        <pc:picChg chg="add mod">
          <ac:chgData name="Lobanov Gleb" userId="c9b9a3087ba2d60a" providerId="LiveId" clId="{C51A3965-A5A8-492C-9706-E0D5F31B411B}" dt="2020-02-02T06:41:48.104" v="409" actId="1076"/>
          <ac:picMkLst>
            <pc:docMk/>
            <pc:sldMk cId="3279220315" sldId="364"/>
            <ac:picMk id="6" creationId="{C1E159F3-110D-4208-BEFA-2A688AC9FFC4}"/>
          </ac:picMkLst>
        </pc:picChg>
        <pc:picChg chg="add mod">
          <ac:chgData name="Lobanov Gleb" userId="c9b9a3087ba2d60a" providerId="LiveId" clId="{C51A3965-A5A8-492C-9706-E0D5F31B411B}" dt="2020-02-02T06:50:22.291" v="432" actId="1076"/>
          <ac:picMkLst>
            <pc:docMk/>
            <pc:sldMk cId="3279220315" sldId="364"/>
            <ac:picMk id="7" creationId="{19F4B7B1-C7E9-4C5A-BBC4-56682042E9E8}"/>
          </ac:picMkLst>
        </pc:picChg>
        <pc:picChg chg="del">
          <ac:chgData name="Lobanov Gleb" userId="c9b9a3087ba2d60a" providerId="LiveId" clId="{C51A3965-A5A8-492C-9706-E0D5F31B411B}" dt="2020-02-02T06:41:22.529" v="404" actId="478"/>
          <ac:picMkLst>
            <pc:docMk/>
            <pc:sldMk cId="3279220315" sldId="364"/>
            <ac:picMk id="10" creationId="{72E8E853-C3D6-4E96-BF36-B65276F4CC26}"/>
          </ac:picMkLst>
        </pc:picChg>
        <pc:picChg chg="del">
          <ac:chgData name="Lobanov Gleb" userId="c9b9a3087ba2d60a" providerId="LiveId" clId="{C51A3965-A5A8-492C-9706-E0D5F31B411B}" dt="2020-02-02T06:41:24.505" v="405" actId="478"/>
          <ac:picMkLst>
            <pc:docMk/>
            <pc:sldMk cId="3279220315" sldId="364"/>
            <ac:picMk id="11" creationId="{B3B407E0-FA98-489E-9BAB-A45C2F7315BC}"/>
          </ac:picMkLst>
        </pc:picChg>
        <pc:picChg chg="del mod">
          <ac:chgData name="Lobanov Gleb" userId="c9b9a3087ba2d60a" providerId="LiveId" clId="{C51A3965-A5A8-492C-9706-E0D5F31B411B}" dt="2020-02-02T06:41:26.313" v="407" actId="478"/>
          <ac:picMkLst>
            <pc:docMk/>
            <pc:sldMk cId="3279220315" sldId="364"/>
            <ac:picMk id="13" creationId="{FB56DD81-BCE2-4595-96EE-44112966643C}"/>
          </ac:picMkLst>
        </pc:picChg>
      </pc:sldChg>
      <pc:sldChg chg="addSp delSp modSp add">
        <pc:chgData name="Lobanov Gleb" userId="c9b9a3087ba2d60a" providerId="LiveId" clId="{C51A3965-A5A8-492C-9706-E0D5F31B411B}" dt="2020-02-02T06:56:05.802" v="495" actId="14100"/>
        <pc:sldMkLst>
          <pc:docMk/>
          <pc:sldMk cId="104435683" sldId="365"/>
        </pc:sldMkLst>
        <pc:spChg chg="mod">
          <ac:chgData name="Lobanov Gleb" userId="c9b9a3087ba2d60a" providerId="LiveId" clId="{C51A3965-A5A8-492C-9706-E0D5F31B411B}" dt="2020-02-02T06:55:51.061" v="493" actId="20577"/>
          <ac:spMkLst>
            <pc:docMk/>
            <pc:sldMk cId="104435683" sldId="365"/>
            <ac:spMk id="9" creationId="{40F1B2A1-FC21-421D-913B-E28E8789D317}"/>
          </ac:spMkLst>
        </pc:spChg>
        <pc:spChg chg="add mod">
          <ac:chgData name="Lobanov Gleb" userId="c9b9a3087ba2d60a" providerId="LiveId" clId="{C51A3965-A5A8-492C-9706-E0D5F31B411B}" dt="2020-02-02T06:56:05.802" v="495" actId="14100"/>
          <ac:spMkLst>
            <pc:docMk/>
            <pc:sldMk cId="104435683" sldId="365"/>
            <ac:spMk id="13" creationId="{1A8BD4FC-5BCC-4DB6-8ADC-EEE6610D0068}"/>
          </ac:spMkLst>
        </pc:spChg>
        <pc:picChg chg="add mod">
          <ac:chgData name="Lobanov Gleb" userId="c9b9a3087ba2d60a" providerId="LiveId" clId="{C51A3965-A5A8-492C-9706-E0D5F31B411B}" dt="2020-02-02T06:53:13.158" v="478" actId="1076"/>
          <ac:picMkLst>
            <pc:docMk/>
            <pc:sldMk cId="104435683" sldId="365"/>
            <ac:picMk id="3" creationId="{122BB15A-0A75-490B-87F6-9572172E8E05}"/>
          </ac:picMkLst>
        </pc:picChg>
        <pc:picChg chg="del">
          <ac:chgData name="Lobanov Gleb" userId="c9b9a3087ba2d60a" providerId="LiveId" clId="{C51A3965-A5A8-492C-9706-E0D5F31B411B}" dt="2020-02-02T06:48:36.801" v="427" actId="478"/>
          <ac:picMkLst>
            <pc:docMk/>
            <pc:sldMk cId="104435683" sldId="365"/>
            <ac:picMk id="6" creationId="{C1E159F3-110D-4208-BEFA-2A688AC9FFC4}"/>
          </ac:picMkLst>
        </pc:picChg>
        <pc:picChg chg="add mod">
          <ac:chgData name="Lobanov Gleb" userId="c9b9a3087ba2d60a" providerId="LiveId" clId="{C51A3965-A5A8-492C-9706-E0D5F31B411B}" dt="2020-02-02T06:54:03.145" v="483" actId="1076"/>
          <ac:picMkLst>
            <pc:docMk/>
            <pc:sldMk cId="104435683" sldId="365"/>
            <ac:picMk id="7" creationId="{047606D3-F9F3-4586-A3AF-A1F173C1B7B6}"/>
          </ac:picMkLst>
        </pc:picChg>
        <pc:picChg chg="add mod">
          <ac:chgData name="Lobanov Gleb" userId="c9b9a3087ba2d60a" providerId="LiveId" clId="{C51A3965-A5A8-492C-9706-E0D5F31B411B}" dt="2020-02-02T06:54:00.538" v="482" actId="1076"/>
          <ac:picMkLst>
            <pc:docMk/>
            <pc:sldMk cId="104435683" sldId="365"/>
            <ac:picMk id="8" creationId="{629F9EF9-D49A-4D49-984E-A6A01951B35E}"/>
          </ac:picMkLst>
        </pc:picChg>
        <pc:cxnChg chg="add mod">
          <ac:chgData name="Lobanov Gleb" userId="c9b9a3087ba2d60a" providerId="LiveId" clId="{C51A3965-A5A8-492C-9706-E0D5F31B411B}" dt="2020-02-02T06:54:20.300" v="484" actId="11529"/>
          <ac:cxnSpMkLst>
            <pc:docMk/>
            <pc:sldMk cId="104435683" sldId="365"/>
            <ac:cxnSpMk id="11" creationId="{42C91716-A3A3-48A2-B3E5-AB01467C8F55}"/>
          </ac:cxnSpMkLst>
        </pc:cxnChg>
      </pc:sldChg>
      <pc:sldChg chg="addSp delSp modSp add">
        <pc:chgData name="Lobanov Gleb" userId="c9b9a3087ba2d60a" providerId="LiveId" clId="{C51A3965-A5A8-492C-9706-E0D5F31B411B}" dt="2020-02-02T07:07:35.118" v="554" actId="1076"/>
        <pc:sldMkLst>
          <pc:docMk/>
          <pc:sldMk cId="3344214993" sldId="366"/>
        </pc:sldMkLst>
        <pc:spChg chg="mod">
          <ac:chgData name="Lobanov Gleb" userId="c9b9a3087ba2d60a" providerId="LiveId" clId="{C51A3965-A5A8-492C-9706-E0D5F31B411B}" dt="2020-02-02T06:57:43.050" v="502" actId="20577"/>
          <ac:spMkLst>
            <pc:docMk/>
            <pc:sldMk cId="3344214993" sldId="366"/>
            <ac:spMk id="2" creationId="{DA98313A-34DF-344F-A476-91589246F189}"/>
          </ac:spMkLst>
        </pc:spChg>
        <pc:spChg chg="mod">
          <ac:chgData name="Lobanov Gleb" userId="c9b9a3087ba2d60a" providerId="LiveId" clId="{C51A3965-A5A8-492C-9706-E0D5F31B411B}" dt="2020-02-02T07:07:35.118" v="554" actId="1076"/>
          <ac:spMkLst>
            <pc:docMk/>
            <pc:sldMk cId="3344214993" sldId="366"/>
            <ac:spMk id="9" creationId="{40F1B2A1-FC21-421D-913B-E28E8789D317}"/>
          </ac:spMkLst>
        </pc:spChg>
        <pc:spChg chg="del mod">
          <ac:chgData name="Lobanov Gleb" userId="c9b9a3087ba2d60a" providerId="LiveId" clId="{C51A3965-A5A8-492C-9706-E0D5F31B411B}" dt="2020-02-02T07:01:19.308" v="531" actId="478"/>
          <ac:spMkLst>
            <pc:docMk/>
            <pc:sldMk cId="3344214993" sldId="366"/>
            <ac:spMk id="13" creationId="{1A8BD4FC-5BCC-4DB6-8ADC-EEE6610D0068}"/>
          </ac:spMkLst>
        </pc:spChg>
        <pc:spChg chg="add del">
          <ac:chgData name="Lobanov Gleb" userId="c9b9a3087ba2d60a" providerId="LiveId" clId="{C51A3965-A5A8-492C-9706-E0D5F31B411B}" dt="2020-02-02T07:05:53.148" v="550"/>
          <ac:spMkLst>
            <pc:docMk/>
            <pc:sldMk cId="3344214993" sldId="366"/>
            <ac:spMk id="14" creationId="{4B4A4AF4-3145-4E03-88E8-38B24587E995}"/>
          </ac:spMkLst>
        </pc:spChg>
        <pc:picChg chg="del">
          <ac:chgData name="Lobanov Gleb" userId="c9b9a3087ba2d60a" providerId="LiveId" clId="{C51A3965-A5A8-492C-9706-E0D5F31B411B}" dt="2020-02-02T06:58:19.160" v="505" actId="478"/>
          <ac:picMkLst>
            <pc:docMk/>
            <pc:sldMk cId="3344214993" sldId="366"/>
            <ac:picMk id="3" creationId="{122BB15A-0A75-490B-87F6-9572172E8E05}"/>
          </ac:picMkLst>
        </pc:picChg>
        <pc:picChg chg="add mod">
          <ac:chgData name="Lobanov Gleb" userId="c9b9a3087ba2d60a" providerId="LiveId" clId="{C51A3965-A5A8-492C-9706-E0D5F31B411B}" dt="2020-02-02T07:05:22.421" v="547" actId="1076"/>
          <ac:picMkLst>
            <pc:docMk/>
            <pc:sldMk cId="3344214993" sldId="366"/>
            <ac:picMk id="6" creationId="{BA65B22A-CFC6-4A99-9FBD-0387E0536779}"/>
          </ac:picMkLst>
        </pc:picChg>
        <pc:picChg chg="del">
          <ac:chgData name="Lobanov Gleb" userId="c9b9a3087ba2d60a" providerId="LiveId" clId="{C51A3965-A5A8-492C-9706-E0D5F31B411B}" dt="2020-02-02T06:58:19.160" v="505" actId="478"/>
          <ac:picMkLst>
            <pc:docMk/>
            <pc:sldMk cId="3344214993" sldId="366"/>
            <ac:picMk id="7" creationId="{047606D3-F9F3-4586-A3AF-A1F173C1B7B6}"/>
          </ac:picMkLst>
        </pc:picChg>
        <pc:picChg chg="del">
          <ac:chgData name="Lobanov Gleb" userId="c9b9a3087ba2d60a" providerId="LiveId" clId="{C51A3965-A5A8-492C-9706-E0D5F31B411B}" dt="2020-02-02T06:58:19.160" v="505" actId="478"/>
          <ac:picMkLst>
            <pc:docMk/>
            <pc:sldMk cId="3344214993" sldId="366"/>
            <ac:picMk id="8" creationId="{629F9EF9-D49A-4D49-984E-A6A01951B35E}"/>
          </ac:picMkLst>
        </pc:picChg>
        <pc:picChg chg="add mod">
          <ac:chgData name="Lobanov Gleb" userId="c9b9a3087ba2d60a" providerId="LiveId" clId="{C51A3965-A5A8-492C-9706-E0D5F31B411B}" dt="2020-02-02T07:05:17.860" v="546" actId="1076"/>
          <ac:picMkLst>
            <pc:docMk/>
            <pc:sldMk cId="3344214993" sldId="366"/>
            <ac:picMk id="10" creationId="{279A59AB-C040-47C0-800E-4EA533856FD1}"/>
          </ac:picMkLst>
        </pc:picChg>
        <pc:cxnChg chg="del">
          <ac:chgData name="Lobanov Gleb" userId="c9b9a3087ba2d60a" providerId="LiveId" clId="{C51A3965-A5A8-492C-9706-E0D5F31B411B}" dt="2020-02-02T06:58:19.160" v="505" actId="478"/>
          <ac:cxnSpMkLst>
            <pc:docMk/>
            <pc:sldMk cId="3344214993" sldId="366"/>
            <ac:cxnSpMk id="11" creationId="{42C91716-A3A3-48A2-B3E5-AB01467C8F55}"/>
          </ac:cxnSpMkLst>
        </pc:cxnChg>
      </pc:sldChg>
      <pc:sldChg chg="addSp delSp modSp add">
        <pc:chgData name="Lobanov Gleb" userId="c9b9a3087ba2d60a" providerId="LiveId" clId="{C51A3965-A5A8-492C-9706-E0D5F31B411B}" dt="2020-02-02T07:13:28.877" v="591" actId="20577"/>
        <pc:sldMkLst>
          <pc:docMk/>
          <pc:sldMk cId="2095987025" sldId="367"/>
        </pc:sldMkLst>
        <pc:spChg chg="add del">
          <ac:chgData name="Lobanov Gleb" userId="c9b9a3087ba2d60a" providerId="LiveId" clId="{C51A3965-A5A8-492C-9706-E0D5F31B411B}" dt="2020-02-02T07:04:26.372" v="535"/>
          <ac:spMkLst>
            <pc:docMk/>
            <pc:sldMk cId="2095987025" sldId="367"/>
            <ac:spMk id="3" creationId="{4B9B8068-2301-4716-AC2C-8D5967CA6FD8}"/>
          </ac:spMkLst>
        </pc:spChg>
        <pc:spChg chg="add del">
          <ac:chgData name="Lobanov Gleb" userId="c9b9a3087ba2d60a" providerId="LiveId" clId="{C51A3965-A5A8-492C-9706-E0D5F31B411B}" dt="2020-02-02T07:04:31.496" v="538"/>
          <ac:spMkLst>
            <pc:docMk/>
            <pc:sldMk cId="2095987025" sldId="367"/>
            <ac:spMk id="7" creationId="{FD64EB9F-25F5-4C17-B68F-CE1D4D3C9348}"/>
          </ac:spMkLst>
        </pc:spChg>
        <pc:spChg chg="add del">
          <ac:chgData name="Lobanov Gleb" userId="c9b9a3087ba2d60a" providerId="LiveId" clId="{C51A3965-A5A8-492C-9706-E0D5F31B411B}" dt="2020-02-02T07:04:35.966" v="542"/>
          <ac:spMkLst>
            <pc:docMk/>
            <pc:sldMk cId="2095987025" sldId="367"/>
            <ac:spMk id="8" creationId="{600D35E7-5E76-463E-8FA5-D27463737E9E}"/>
          </ac:spMkLst>
        </pc:spChg>
        <pc:spChg chg="del mod">
          <ac:chgData name="Lobanov Gleb" userId="c9b9a3087ba2d60a" providerId="LiveId" clId="{C51A3965-A5A8-492C-9706-E0D5F31B411B}" dt="2020-02-02T07:04:32.413" v="540"/>
          <ac:spMkLst>
            <pc:docMk/>
            <pc:sldMk cId="2095987025" sldId="367"/>
            <ac:spMk id="9" creationId="{40F1B2A1-FC21-421D-913B-E28E8789D317}"/>
          </ac:spMkLst>
        </pc:spChg>
        <pc:spChg chg="del">
          <ac:chgData name="Lobanov Gleb" userId="c9b9a3087ba2d60a" providerId="LiveId" clId="{C51A3965-A5A8-492C-9706-E0D5F31B411B}" dt="2020-02-02T07:11:19.752" v="557" actId="478"/>
          <ac:spMkLst>
            <pc:docMk/>
            <pc:sldMk cId="2095987025" sldId="367"/>
            <ac:spMk id="12" creationId="{E1DDFA8A-1795-DE48-93D9-42E8742C5AF3}"/>
          </ac:spMkLst>
        </pc:spChg>
        <pc:graphicFrameChg chg="add del mod">
          <ac:chgData name="Lobanov Gleb" userId="c9b9a3087ba2d60a" providerId="LiveId" clId="{C51A3965-A5A8-492C-9706-E0D5F31B411B}" dt="2020-02-02T07:11:32.910" v="560" actId="478"/>
          <ac:graphicFrameMkLst>
            <pc:docMk/>
            <pc:sldMk cId="2095987025" sldId="367"/>
            <ac:graphicFrameMk id="10" creationId="{DE3C6D62-826A-42C5-AEEA-6AB8151058E1}"/>
          </ac:graphicFrameMkLst>
        </pc:graphicFrameChg>
        <pc:graphicFrameChg chg="add mod modGraphic">
          <ac:chgData name="Lobanov Gleb" userId="c9b9a3087ba2d60a" providerId="LiveId" clId="{C51A3965-A5A8-492C-9706-E0D5F31B411B}" dt="2020-02-02T07:13:28.877" v="591" actId="20577"/>
          <ac:graphicFrameMkLst>
            <pc:docMk/>
            <pc:sldMk cId="2095987025" sldId="367"/>
            <ac:graphicFrameMk id="13" creationId="{870B96C9-42CC-4E62-8A24-E954E3F80897}"/>
          </ac:graphicFrameMkLst>
        </pc:graphicFrameChg>
        <pc:picChg chg="del mod">
          <ac:chgData name="Lobanov Gleb" userId="c9b9a3087ba2d60a" providerId="LiveId" clId="{C51A3965-A5A8-492C-9706-E0D5F31B411B}" dt="2020-02-02T07:11:15.815" v="556" actId="478"/>
          <ac:picMkLst>
            <pc:docMk/>
            <pc:sldMk cId="2095987025" sldId="367"/>
            <ac:picMk id="6" creationId="{BA65B22A-CFC6-4A99-9FBD-0387E0536779}"/>
          </ac:picMkLst>
        </pc:picChg>
      </pc:sldChg>
    </pc:docChg>
  </pc:docChgLst>
  <pc:docChgLst>
    <pc:chgData name="Lobanov Gleb" userId="c9b9a3087ba2d60a" providerId="LiveId" clId="{F3A6701F-43B7-408F-B13D-BDE86DFE9F98}"/>
    <pc:docChg chg="custSel addSld delSld modSld sldOrd delSection modSection">
      <pc:chgData name="Lobanov Gleb" userId="c9b9a3087ba2d60a" providerId="LiveId" clId="{F3A6701F-43B7-408F-B13D-BDE86DFE9F98}" dt="2020-02-02T04:06:50.245" v="77" actId="18676"/>
      <pc:docMkLst>
        <pc:docMk/>
      </pc:docMkLst>
      <pc:sldChg chg="modSp">
        <pc:chgData name="Lobanov Gleb" userId="c9b9a3087ba2d60a" providerId="LiveId" clId="{F3A6701F-43B7-408F-B13D-BDE86DFE9F98}" dt="2020-02-02T04:04:43.917" v="71" actId="14100"/>
        <pc:sldMkLst>
          <pc:docMk/>
          <pc:sldMk cId="4086055707" sldId="256"/>
        </pc:sldMkLst>
        <pc:spChg chg="mod">
          <ac:chgData name="Lobanov Gleb" userId="c9b9a3087ba2d60a" providerId="LiveId" clId="{F3A6701F-43B7-408F-B13D-BDE86DFE9F98}" dt="2020-02-02T04:03:41.506" v="12" actId="20577"/>
          <ac:spMkLst>
            <pc:docMk/>
            <pc:sldMk cId="4086055707" sldId="256"/>
            <ac:spMk id="2" creationId="{4834A2E0-4237-CD49-8D39-0A5FF046DBB6}"/>
          </ac:spMkLst>
        </pc:spChg>
        <pc:spChg chg="mod">
          <ac:chgData name="Lobanov Gleb" userId="c9b9a3087ba2d60a" providerId="LiveId" clId="{F3A6701F-43B7-408F-B13D-BDE86DFE9F98}" dt="2020-02-02T04:04:43.917" v="71" actId="14100"/>
          <ac:spMkLst>
            <pc:docMk/>
            <pc:sldMk cId="4086055707" sldId="256"/>
            <ac:spMk id="4" creationId="{25FCB5B1-A725-8F48-B5B4-75359B4480E7}"/>
          </ac:spMkLst>
        </pc:spChg>
      </pc:sldChg>
      <pc:sldChg chg="del">
        <pc:chgData name="Lobanov Gleb" userId="c9b9a3087ba2d60a" providerId="LiveId" clId="{F3A6701F-43B7-408F-B13D-BDE86DFE9F98}" dt="2020-02-02T04:06:27.737" v="74" actId="18676"/>
        <pc:sldMkLst>
          <pc:docMk/>
          <pc:sldMk cId="292517186" sldId="360"/>
        </pc:sldMkLst>
      </pc:sldChg>
      <pc:sldChg chg="del">
        <pc:chgData name="Lobanov Gleb" userId="c9b9a3087ba2d60a" providerId="LiveId" clId="{F3A6701F-43B7-408F-B13D-BDE86DFE9F98}" dt="2020-02-02T04:06:27.737" v="74" actId="18676"/>
        <pc:sldMkLst>
          <pc:docMk/>
          <pc:sldMk cId="3324129429" sldId="361"/>
        </pc:sldMkLst>
      </pc:sldChg>
      <pc:sldChg chg="del">
        <pc:chgData name="Lobanov Gleb" userId="c9b9a3087ba2d60a" providerId="LiveId" clId="{F3A6701F-43B7-408F-B13D-BDE86DFE9F98}" dt="2020-02-02T04:06:27.737" v="74" actId="18676"/>
        <pc:sldMkLst>
          <pc:docMk/>
          <pc:sldMk cId="1116150823" sldId="362"/>
        </pc:sldMkLst>
      </pc:sldChg>
      <pc:sldChg chg="del">
        <pc:chgData name="Lobanov Gleb" userId="c9b9a3087ba2d60a" providerId="LiveId" clId="{F3A6701F-43B7-408F-B13D-BDE86DFE9F98}" dt="2020-02-02T04:06:27.737" v="74" actId="18676"/>
        <pc:sldMkLst>
          <pc:docMk/>
          <pc:sldMk cId="3954628590" sldId="363"/>
        </pc:sldMkLst>
      </pc:sldChg>
      <pc:sldChg chg="del">
        <pc:chgData name="Lobanov Gleb" userId="c9b9a3087ba2d60a" providerId="LiveId" clId="{F3A6701F-43B7-408F-B13D-BDE86DFE9F98}" dt="2020-02-02T04:06:27.737" v="74" actId="18676"/>
        <pc:sldMkLst>
          <pc:docMk/>
          <pc:sldMk cId="1744542335" sldId="364"/>
        </pc:sldMkLst>
      </pc:sldChg>
      <pc:sldChg chg="del">
        <pc:chgData name="Lobanov Gleb" userId="c9b9a3087ba2d60a" providerId="LiveId" clId="{F3A6701F-43B7-408F-B13D-BDE86DFE9F98}" dt="2020-02-02T04:06:27.737" v="74" actId="18676"/>
        <pc:sldMkLst>
          <pc:docMk/>
          <pc:sldMk cId="1945627684" sldId="365"/>
        </pc:sldMkLst>
      </pc:sldChg>
      <pc:sldChg chg="del">
        <pc:chgData name="Lobanov Gleb" userId="c9b9a3087ba2d60a" providerId="LiveId" clId="{F3A6701F-43B7-408F-B13D-BDE86DFE9F98}" dt="2020-02-02T04:06:27.737" v="74" actId="18676"/>
        <pc:sldMkLst>
          <pc:docMk/>
          <pc:sldMk cId="1200575829" sldId="366"/>
        </pc:sldMkLst>
      </pc:sldChg>
      <pc:sldChg chg="del">
        <pc:chgData name="Lobanov Gleb" userId="c9b9a3087ba2d60a" providerId="LiveId" clId="{F3A6701F-43B7-408F-B13D-BDE86DFE9F98}" dt="2020-02-02T04:06:27.737" v="74" actId="18676"/>
        <pc:sldMkLst>
          <pc:docMk/>
          <pc:sldMk cId="3951176193" sldId="367"/>
        </pc:sldMkLst>
      </pc:sldChg>
      <pc:sldChg chg="del">
        <pc:chgData name="Lobanov Gleb" userId="c9b9a3087ba2d60a" providerId="LiveId" clId="{F3A6701F-43B7-408F-B13D-BDE86DFE9F98}" dt="2020-02-02T04:06:27.737" v="74" actId="18676"/>
        <pc:sldMkLst>
          <pc:docMk/>
          <pc:sldMk cId="6123909" sldId="368"/>
        </pc:sldMkLst>
      </pc:sldChg>
      <pc:sldChg chg="del">
        <pc:chgData name="Lobanov Gleb" userId="c9b9a3087ba2d60a" providerId="LiveId" clId="{F3A6701F-43B7-408F-B13D-BDE86DFE9F98}" dt="2020-02-02T04:06:50.245" v="77" actId="18676"/>
        <pc:sldMkLst>
          <pc:docMk/>
          <pc:sldMk cId="1201391775" sldId="369"/>
        </pc:sldMkLst>
      </pc:sldChg>
      <pc:sldChg chg="del">
        <pc:chgData name="Lobanov Gleb" userId="c9b9a3087ba2d60a" providerId="LiveId" clId="{F3A6701F-43B7-408F-B13D-BDE86DFE9F98}" dt="2020-02-02T04:06:50.245" v="77" actId="18676"/>
        <pc:sldMkLst>
          <pc:docMk/>
          <pc:sldMk cId="748478892" sldId="370"/>
        </pc:sldMkLst>
      </pc:sldChg>
      <pc:sldChg chg="del">
        <pc:chgData name="Lobanov Gleb" userId="c9b9a3087ba2d60a" providerId="LiveId" clId="{F3A6701F-43B7-408F-B13D-BDE86DFE9F98}" dt="2020-02-02T04:06:50.245" v="77" actId="18676"/>
        <pc:sldMkLst>
          <pc:docMk/>
          <pc:sldMk cId="387910303" sldId="372"/>
        </pc:sldMkLst>
      </pc:sldChg>
      <pc:sldChg chg="del">
        <pc:chgData name="Lobanov Gleb" userId="c9b9a3087ba2d60a" providerId="LiveId" clId="{F3A6701F-43B7-408F-B13D-BDE86DFE9F98}" dt="2020-02-02T04:06:50.245" v="77" actId="18676"/>
        <pc:sldMkLst>
          <pc:docMk/>
          <pc:sldMk cId="670513408" sldId="373"/>
        </pc:sldMkLst>
      </pc:sldChg>
      <pc:sldChg chg="del">
        <pc:chgData name="Lobanov Gleb" userId="c9b9a3087ba2d60a" providerId="LiveId" clId="{F3A6701F-43B7-408F-B13D-BDE86DFE9F98}" dt="2020-02-02T04:06:50.245" v="77" actId="18676"/>
        <pc:sldMkLst>
          <pc:docMk/>
          <pc:sldMk cId="1132227135" sldId="374"/>
        </pc:sldMkLst>
      </pc:sldChg>
      <pc:sldChg chg="del">
        <pc:chgData name="Lobanov Gleb" userId="c9b9a3087ba2d60a" providerId="LiveId" clId="{F3A6701F-43B7-408F-B13D-BDE86DFE9F98}" dt="2020-02-02T04:06:50.245" v="77" actId="18676"/>
        <pc:sldMkLst>
          <pc:docMk/>
          <pc:sldMk cId="415011103" sldId="375"/>
        </pc:sldMkLst>
      </pc:sldChg>
      <pc:sldChg chg="del ord">
        <pc:chgData name="Lobanov Gleb" userId="c9b9a3087ba2d60a" providerId="LiveId" clId="{F3A6701F-43B7-408F-B13D-BDE86DFE9F98}" dt="2020-02-02T04:06:50.245" v="77" actId="18676"/>
        <pc:sldMkLst>
          <pc:docMk/>
          <pc:sldMk cId="3825254669" sldId="376"/>
        </pc:sldMkLst>
      </pc:sldChg>
      <pc:sldChg chg="add del">
        <pc:chgData name="Lobanov Gleb" userId="c9b9a3087ba2d60a" providerId="LiveId" clId="{F3A6701F-43B7-408F-B13D-BDE86DFE9F98}" dt="2020-02-02T04:05:57.712" v="73"/>
        <pc:sldMkLst>
          <pc:docMk/>
          <pc:sldMk cId="3545205261" sldId="3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A096A-760A-8048-9FAC-8656EDED9302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C5708-FC9D-C441-AA8D-5298B1219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014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D423-DE3F-3243-A9F2-49F62BDBD8FB}" type="datetime1">
              <a:rPr lang="ru-RU" smtClean="0"/>
              <a:t>08.02.2020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Вебинар по математике и статистике для </a:t>
            </a:r>
            <a:r>
              <a:rPr lang="en-US"/>
              <a:t>Data Science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9A8-7D8B-8640-A5E1-FE4E695A7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01834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A68D-4397-9A47-8332-B54F259972BF}" type="datetime1">
              <a:rPr lang="ru-RU" smtClean="0"/>
              <a:t>08.02.2020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Вебинар по математике и статистике для </a:t>
            </a:r>
            <a:r>
              <a:rPr lang="en-US"/>
              <a:t>Data Science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9A8-7D8B-8640-A5E1-FE4E695A7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18483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0A4A-00A9-3F42-9531-F35C06AEB125}" type="datetime1">
              <a:rPr lang="ru-RU" smtClean="0"/>
              <a:t>08.02.2020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Вебинар по математике и статистике для </a:t>
            </a:r>
            <a:r>
              <a:rPr lang="en-US"/>
              <a:t>Data Science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9A8-7D8B-8640-A5E1-FE4E695A7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673318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630A-440B-4048-B95C-396D00818459}" type="datetime1">
              <a:rPr lang="ru-RU" smtClean="0"/>
              <a:t>08.02.2020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Вебинар по математике и статистике для </a:t>
            </a:r>
            <a:r>
              <a:rPr lang="en-US"/>
              <a:t>Data Science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9A8-7D8B-8640-A5E1-FE4E695A7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395605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D727-43D4-DE43-B587-B31FC0983BBD}" type="datetime1">
              <a:rPr lang="ru-RU" smtClean="0"/>
              <a:t>08.02.2020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Вебинар по математике и статистике для </a:t>
            </a:r>
            <a:r>
              <a:rPr lang="en-US"/>
              <a:t>Data Science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9A8-7D8B-8640-A5E1-FE4E695A7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874173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DF3A-9276-4B49-9BC5-B6176BADCB3B}" type="datetime1">
              <a:rPr lang="ru-RU" smtClean="0"/>
              <a:t>08.02.2020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Вебинар по математике и статистике для </a:t>
            </a:r>
            <a:r>
              <a:rPr lang="en-US"/>
              <a:t>Data Science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9A8-7D8B-8640-A5E1-FE4E695A7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521381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AE29-99F1-D14A-B016-B25B0E7E38A4}" type="datetime1">
              <a:rPr lang="ru-RU" smtClean="0"/>
              <a:t>08.02.2020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Вебинар по математике и статистике для </a:t>
            </a:r>
            <a:r>
              <a:rPr lang="en-US"/>
              <a:t>Data Science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9A8-7D8B-8640-A5E1-FE4E695A7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792809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8583-C9FD-3B4F-9A78-11DDA1DD611C}" type="datetime1">
              <a:rPr lang="ru-RU" smtClean="0"/>
              <a:t>08.02.2020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Вебинар по математике и статистике для </a:t>
            </a:r>
            <a:r>
              <a:rPr lang="en-US"/>
              <a:t>Data Science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9A8-7D8B-8640-A5E1-FE4E695A7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847924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4F23-32AE-674E-8EBE-2FCA06709FDC}" type="datetime1">
              <a:rPr lang="ru-RU" smtClean="0"/>
              <a:t>08.02.2020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Вебинар по математике и статистике для </a:t>
            </a:r>
            <a:r>
              <a:rPr lang="en-US"/>
              <a:t>Data Science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9A8-7D8B-8640-A5E1-FE4E695A7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80521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B24B-56DC-9B4D-9013-20BE93552FBA}" type="datetime1">
              <a:rPr lang="ru-RU" smtClean="0"/>
              <a:t>08.02.2020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Вебинар по математике и статистике для </a:t>
            </a:r>
            <a:r>
              <a:rPr lang="en-US"/>
              <a:t>Data Science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9A8-7D8B-8640-A5E1-FE4E695A7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72994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FB95-6A84-BC47-8E4E-9BD893420C95}" type="datetime1">
              <a:rPr lang="ru-RU" smtClean="0"/>
              <a:t>08.02.2020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Вебинар по математике и статистике для </a:t>
            </a:r>
            <a:r>
              <a:rPr lang="en-US"/>
              <a:t>Data Science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9A8-7D8B-8640-A5E1-FE4E695A7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38274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AF54-658A-AA4F-B214-0F51B3EC5145}" type="datetime1">
              <a:rPr lang="ru-RU" smtClean="0"/>
              <a:t>08.02.2020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Вебинар по математике и статистике для </a:t>
            </a:r>
            <a:r>
              <a:rPr lang="en-US"/>
              <a:t>Data Science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9A8-7D8B-8640-A5E1-FE4E695A7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08450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8817-C076-254E-86A9-90F3EB73C631}" type="datetime1">
              <a:rPr lang="ru-RU" smtClean="0"/>
              <a:t>08.02.2020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Вебинар по математике и статистике для </a:t>
            </a:r>
            <a:r>
              <a:rPr lang="en-US"/>
              <a:t>Data Science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9A8-7D8B-8640-A5E1-FE4E695A7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25453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9C769-64FF-E240-9368-622B5FFF7B60}" type="datetime1">
              <a:rPr lang="ru-RU" smtClean="0"/>
              <a:t>08.02.2020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Вебинар по математике и статистике для </a:t>
            </a:r>
            <a:r>
              <a:rPr lang="en-US"/>
              <a:t>Data Science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9A8-7D8B-8640-A5E1-FE4E695A7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2291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E1082-EE1B-3E42-BC63-54265D07B2B1}" type="datetime1">
              <a:rPr lang="ru-RU" smtClean="0"/>
              <a:t>08.02.2020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Вебинар по математике и статистике для </a:t>
            </a:r>
            <a:r>
              <a:rPr lang="en-US"/>
              <a:t>Data Science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9A8-7D8B-8640-A5E1-FE4E695A7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02063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EA93-0395-864E-957C-8BA121463FD4}" type="datetime1">
              <a:rPr lang="ru-RU" smtClean="0"/>
              <a:t>08.02.2020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Вебинар по математике и статистике для </a:t>
            </a:r>
            <a:r>
              <a:rPr lang="en-US"/>
              <a:t>Data Science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9A8-7D8B-8640-A5E1-FE4E695A7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630182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59BAC69-67C5-A044-93FB-061BD5E7F2E0}" type="datetime1">
              <a:rPr lang="ru-RU" smtClean="0"/>
              <a:t>08.02.2020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r>
              <a:rPr lang="ru-RU"/>
              <a:t>Вебинар по математике и статистике для </a:t>
            </a:r>
            <a:r>
              <a:rPr lang="en-US"/>
              <a:t>Data Science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EA959A8-7D8B-8640-A5E1-FE4E695A7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33662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3390156-D638-1C42-A503-B2351B94CBF2}" type="datetime1">
              <a:rPr lang="ru-RU" smtClean="0"/>
              <a:t>08.02.2020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ru-RU"/>
              <a:t>Вебинар по математике и статистике для </a:t>
            </a:r>
            <a:r>
              <a:rPr lang="en-US"/>
              <a:t>Data Science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EA959A8-7D8B-8640-A5E1-FE4E695A7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1809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  <p:sldLayoutId id="2147484092" r:id="rId12"/>
    <p:sldLayoutId id="2147484093" r:id="rId13"/>
    <p:sldLayoutId id="2147484094" r:id="rId14"/>
    <p:sldLayoutId id="2147484095" r:id="rId15"/>
    <p:sldLayoutId id="2147484096" r:id="rId16"/>
    <p:sldLayoutId id="2147484097" r:id="rId17"/>
  </p:sldLayoutIdLst>
  <p:transition spd="slow">
    <p:push dir="u"/>
  </p:transition>
  <p:hf hd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4A2E0-4237-CD49-8D39-0A5FF046D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Модуль 4</a:t>
            </a:r>
            <a:br>
              <a:rPr lang="ru-RU" dirty="0"/>
            </a:br>
            <a:r>
              <a:rPr lang="ru-RU" dirty="0">
                <a:effectLst/>
              </a:rPr>
              <a:t>Оптимизация</a:t>
            </a:r>
            <a:endParaRPr lang="ru-R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FCB5B1-A725-8F48-B5B4-75359B4480E7}"/>
              </a:ext>
            </a:extLst>
          </p:cNvPr>
          <p:cNvSpPr txBox="1">
            <a:spLocks/>
          </p:cNvSpPr>
          <p:nvPr/>
        </p:nvSpPr>
        <p:spPr>
          <a:xfrm>
            <a:off x="2296259" y="4223756"/>
            <a:ext cx="7585728" cy="1114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dirty="0"/>
              <a:t>Градиентный спуск</a:t>
            </a:r>
            <a:br>
              <a:rPr lang="ru-RU" dirty="0"/>
            </a:br>
            <a:r>
              <a:rPr lang="ru-RU" dirty="0"/>
              <a:t>Метод Ньютона</a:t>
            </a:r>
            <a:br>
              <a:rPr lang="ru-RU" dirty="0"/>
            </a:br>
            <a:r>
              <a:rPr lang="ru-RU" dirty="0"/>
              <a:t>Метод отжига</a:t>
            </a:r>
          </a:p>
        </p:txBody>
      </p:sp>
    </p:spTree>
    <p:extLst>
      <p:ext uri="{BB962C8B-B14F-4D97-AF65-F5344CB8AC3E}">
        <p14:creationId xmlns:p14="http://schemas.microsoft.com/office/powerpoint/2010/main" val="408605570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313A-34DF-344F-A476-91589246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81" y="341612"/>
            <a:ext cx="9905998" cy="829235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effectLst/>
              </a:rPr>
              <a:t>Градиентный спуск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DABDB-46AC-9C47-B77D-BAED2E37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/>
              <a:t>Вебинар</a:t>
            </a:r>
            <a:r>
              <a:rPr lang="ru-RU" dirty="0"/>
              <a:t> по математике и статистике для </a:t>
            </a:r>
            <a:r>
              <a:rPr lang="en-US" dirty="0"/>
              <a:t>Data Science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11B08-D8DE-EF40-AA3E-77868C86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9A8-7D8B-8640-A5E1-FE4E695A7D13}" type="slidenum">
              <a:rPr lang="ru-RU" smtClean="0"/>
              <a:t>10</a:t>
            </a:fld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DDFA8A-1795-DE48-93D9-42E8742C5AF3}"/>
              </a:ext>
            </a:extLst>
          </p:cNvPr>
          <p:cNvSpPr/>
          <p:nvPr/>
        </p:nvSpPr>
        <p:spPr>
          <a:xfrm>
            <a:off x="1011427" y="1170847"/>
            <a:ext cx="10053752" cy="4712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CFF953-804C-4C53-9E0F-C3B9E057A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771" y="1428884"/>
            <a:ext cx="4467849" cy="18100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49862D-853C-4F75-A5E3-F5972221D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427" y="1428884"/>
            <a:ext cx="4010585" cy="42582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79E602-AD20-41D0-A3C5-0342777E9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7561" y="3252357"/>
            <a:ext cx="3896269" cy="7716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825F68-F419-48D9-96E1-8D19BEBED2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2141" y="3996364"/>
            <a:ext cx="1667108" cy="733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B6708D-DC44-4A29-A9AF-07B37FB80B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7561" y="4867210"/>
            <a:ext cx="3458754" cy="74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7362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313A-34DF-344F-A476-91589246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81" y="341612"/>
            <a:ext cx="9905998" cy="829235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effectLst/>
              </a:rPr>
              <a:t>Градиентный спуск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DABDB-46AC-9C47-B77D-BAED2E37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/>
              <a:t>Вебинар</a:t>
            </a:r>
            <a:r>
              <a:rPr lang="ru-RU" dirty="0"/>
              <a:t> по математике и статистике для </a:t>
            </a:r>
            <a:r>
              <a:rPr lang="en-US" dirty="0"/>
              <a:t>Data Science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11B08-D8DE-EF40-AA3E-77868C86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9A8-7D8B-8640-A5E1-FE4E695A7D13}" type="slidenum">
              <a:rPr lang="ru-RU" smtClean="0"/>
              <a:t>11</a:t>
            </a:fld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DDFA8A-1795-DE48-93D9-42E8742C5AF3}"/>
              </a:ext>
            </a:extLst>
          </p:cNvPr>
          <p:cNvSpPr/>
          <p:nvPr/>
        </p:nvSpPr>
        <p:spPr>
          <a:xfrm>
            <a:off x="5172074" y="1170847"/>
            <a:ext cx="5929641" cy="4712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A0A1AC-877C-1647-AD3F-033AAE23B88F}"/>
              </a:ext>
            </a:extLst>
          </p:cNvPr>
          <p:cNvSpPr txBox="1"/>
          <p:nvPr/>
        </p:nvSpPr>
        <p:spPr>
          <a:xfrm>
            <a:off x="491254" y="2059820"/>
            <a:ext cx="45338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 выпрыгнуть из локального минимума</a:t>
            </a:r>
            <a:r>
              <a:rPr lang="en-US" dirty="0"/>
              <a:t>:</a:t>
            </a:r>
            <a:endParaRPr lang="ru-RU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Начинать из нескольких точек.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Уменьшать и увеличивать темп обучения в процессе работы.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Рандомизировать градиент.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66A187-BC73-4028-A70C-10127C2C9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391" y="1850427"/>
            <a:ext cx="4163006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5756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313A-34DF-344F-A476-91589246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81" y="341612"/>
            <a:ext cx="9905998" cy="829235"/>
          </a:xfrm>
        </p:spPr>
        <p:txBody>
          <a:bodyPr>
            <a:normAutofit/>
          </a:bodyPr>
          <a:lstStyle/>
          <a:p>
            <a:pPr algn="ctr"/>
            <a:r>
              <a:rPr lang="ru-RU" b="1">
                <a:effectLst/>
              </a:rPr>
              <a:t>Градиентный спуск</a:t>
            </a:r>
            <a:endParaRPr lang="ru-RU" b="1" dirty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DABDB-46AC-9C47-B77D-BAED2E37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/>
              <a:t>Вебинар</a:t>
            </a:r>
            <a:r>
              <a:rPr lang="ru-RU" dirty="0"/>
              <a:t> по математике и статистике для </a:t>
            </a:r>
            <a:r>
              <a:rPr lang="en-US" dirty="0"/>
              <a:t>Data Science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11B08-D8DE-EF40-AA3E-77868C86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9A8-7D8B-8640-A5E1-FE4E695A7D13}" type="slidenum">
              <a:rPr lang="ru-RU" smtClean="0"/>
              <a:t>12</a:t>
            </a:fld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DDFA8A-1795-DE48-93D9-42E8742C5AF3}"/>
              </a:ext>
            </a:extLst>
          </p:cNvPr>
          <p:cNvSpPr/>
          <p:nvPr/>
        </p:nvSpPr>
        <p:spPr>
          <a:xfrm>
            <a:off x="5917914" y="1170847"/>
            <a:ext cx="5183801" cy="4712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8B7D82-F2A4-40C4-895C-F977BDCFC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844" y="1515206"/>
            <a:ext cx="2584069" cy="18424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B1BB36-3922-4799-8E80-6FC2F7A20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491" y="3845404"/>
            <a:ext cx="3324776" cy="14802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5B083A-9F77-4E1F-ADEE-93979B13A5C5}"/>
              </a:ext>
            </a:extLst>
          </p:cNvPr>
          <p:cNvSpPr txBox="1"/>
          <p:nvPr/>
        </p:nvSpPr>
        <p:spPr>
          <a:xfrm>
            <a:off x="375483" y="1311069"/>
            <a:ext cx="5044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Наличие только глобального минимума не гарантирует, что градиентный спуск хорошо сработает. Увеличение </a:t>
            </a:r>
            <a:r>
              <a:rPr lang="ru-RU" i="1" dirty="0"/>
              <a:t>learning rate</a:t>
            </a:r>
            <a:r>
              <a:rPr lang="ru-RU" dirty="0"/>
              <a:t> может помочь выпрыгнуть из локального минимума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B370B6-DF5F-433F-8BC0-D9593AB3A90D}"/>
              </a:ext>
            </a:extLst>
          </p:cNvPr>
          <p:cNvSpPr txBox="1"/>
          <p:nvPr/>
        </p:nvSpPr>
        <p:spPr>
          <a:xfrm>
            <a:off x="375483" y="3054532"/>
            <a:ext cx="53556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выпуклой функции градиентный спуск может сходиться медленно, если выбран слишком маленький темп обучения, или не сходиться вообще, если слишком большой. При этом скорость это очень важно, так как и функция, и градиент могут вычисляться очень долго. Поэтому скорость обучения — это один из самых важных параметров, на который мы можем повлиять.</a:t>
            </a:r>
          </a:p>
        </p:txBody>
      </p:sp>
    </p:spTree>
    <p:extLst>
      <p:ext uri="{BB962C8B-B14F-4D97-AF65-F5344CB8AC3E}">
        <p14:creationId xmlns:p14="http://schemas.microsoft.com/office/powerpoint/2010/main" val="397555662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313A-34DF-344F-A476-91589246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81" y="341612"/>
            <a:ext cx="9905998" cy="829235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effectLst/>
              </a:rPr>
              <a:t>Функция розенброка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DABDB-46AC-9C47-B77D-BAED2E37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/>
              <a:t>Вебинар</a:t>
            </a:r>
            <a:r>
              <a:rPr lang="ru-RU" dirty="0"/>
              <a:t> по математике и статистике для </a:t>
            </a:r>
            <a:r>
              <a:rPr lang="en-US" dirty="0"/>
              <a:t>Data Science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11B08-D8DE-EF40-AA3E-77868C86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9A8-7D8B-8640-A5E1-FE4E695A7D13}" type="slidenum">
              <a:rPr lang="ru-RU" smtClean="0"/>
              <a:t>13</a:t>
            </a:fld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DDFA8A-1795-DE48-93D9-42E8742C5AF3}"/>
              </a:ext>
            </a:extLst>
          </p:cNvPr>
          <p:cNvSpPr/>
          <p:nvPr/>
        </p:nvSpPr>
        <p:spPr>
          <a:xfrm>
            <a:off x="1210813" y="1170847"/>
            <a:ext cx="9822006" cy="4712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9254F3AE-2339-43E0-824F-202AD0834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853" y="1655067"/>
            <a:ext cx="5076742" cy="38630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AD7FC3-F82B-4DF1-9396-6713E699C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88" y="1535972"/>
            <a:ext cx="3839111" cy="5906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FAB7A0-CA82-44FB-B363-C6E8244BC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135" y="2694066"/>
            <a:ext cx="3696216" cy="8002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2FF3B2-E801-4153-A260-DC0A51B4D7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1507"/>
          <a:stretch/>
        </p:blipFill>
        <p:spPr>
          <a:xfrm>
            <a:off x="1509099" y="3879940"/>
            <a:ext cx="2768563" cy="3429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C6CAFF-8E93-4BC0-BE2E-AA0F9AB269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493"/>
          <a:stretch/>
        </p:blipFill>
        <p:spPr>
          <a:xfrm>
            <a:off x="1509099" y="4172576"/>
            <a:ext cx="4351897" cy="3429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EA96BC5-3F68-4D31-90FE-C4CA3D4229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6094" y="5120344"/>
            <a:ext cx="3791479" cy="65731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BAA7648-039C-403B-99E4-7D806EC1C74B}"/>
              </a:ext>
            </a:extLst>
          </p:cNvPr>
          <p:cNvSpPr/>
          <p:nvPr/>
        </p:nvSpPr>
        <p:spPr>
          <a:xfrm>
            <a:off x="1475135" y="3879940"/>
            <a:ext cx="4385861" cy="65612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2B5E79-4547-4BA9-B78A-01BFAF46929D}"/>
              </a:ext>
            </a:extLst>
          </p:cNvPr>
          <p:cNvCxnSpPr>
            <a:cxnSpLocks/>
          </p:cNvCxnSpPr>
          <p:nvPr/>
        </p:nvCxnSpPr>
        <p:spPr>
          <a:xfrm flipH="1">
            <a:off x="3277456" y="2115384"/>
            <a:ext cx="14965" cy="452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6CF431-19F1-43BD-89D4-670DF6C7A91A}"/>
              </a:ext>
            </a:extLst>
          </p:cNvPr>
          <p:cNvCxnSpPr>
            <a:cxnSpLocks/>
          </p:cNvCxnSpPr>
          <p:nvPr/>
        </p:nvCxnSpPr>
        <p:spPr>
          <a:xfrm>
            <a:off x="3292421" y="3453925"/>
            <a:ext cx="2981" cy="332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8393EB-1F10-4D6F-ABC2-F274A662B119}"/>
              </a:ext>
            </a:extLst>
          </p:cNvPr>
          <p:cNvCxnSpPr>
            <a:cxnSpLocks/>
          </p:cNvCxnSpPr>
          <p:nvPr/>
        </p:nvCxnSpPr>
        <p:spPr>
          <a:xfrm>
            <a:off x="3289817" y="4670390"/>
            <a:ext cx="1" cy="37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07922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313A-34DF-344F-A476-91589246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81" y="341612"/>
            <a:ext cx="9905998" cy="829235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effectLst/>
              </a:rPr>
              <a:t>Функция розенброка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DABDB-46AC-9C47-B77D-BAED2E37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/>
              <a:t>Вебинар</a:t>
            </a:r>
            <a:r>
              <a:rPr lang="ru-RU" dirty="0"/>
              <a:t> по математике и статистике для </a:t>
            </a:r>
            <a:r>
              <a:rPr lang="en-US" dirty="0"/>
              <a:t>Data Science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11B08-D8DE-EF40-AA3E-77868C86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9A8-7D8B-8640-A5E1-FE4E695A7D13}" type="slidenum">
              <a:rPr lang="ru-RU" smtClean="0"/>
              <a:t>14</a:t>
            </a:fld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DDFA8A-1795-DE48-93D9-42E8742C5AF3}"/>
              </a:ext>
            </a:extLst>
          </p:cNvPr>
          <p:cNvSpPr/>
          <p:nvPr/>
        </p:nvSpPr>
        <p:spPr>
          <a:xfrm>
            <a:off x="1210813" y="1170847"/>
            <a:ext cx="9822006" cy="34819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FEEDE9-2F3E-432D-A93F-215E534F6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888" y="1342309"/>
            <a:ext cx="8402223" cy="259116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72BE9A6-6B81-4F2D-AC72-3500DD146C18}"/>
              </a:ext>
            </a:extLst>
          </p:cNvPr>
          <p:cNvSpPr/>
          <p:nvPr/>
        </p:nvSpPr>
        <p:spPr>
          <a:xfrm>
            <a:off x="1210813" y="4843908"/>
            <a:ext cx="9822006" cy="84827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26623F-C367-40A3-B0AB-79C3DD8819D1}"/>
              </a:ext>
            </a:extLst>
          </p:cNvPr>
          <p:cNvSpPr txBox="1"/>
          <p:nvPr/>
        </p:nvSpPr>
        <p:spPr>
          <a:xfrm>
            <a:off x="1334631" y="4869360"/>
            <a:ext cx="9329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x_new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x_cur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- gamma * grad(*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x_cur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)[0],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x_cur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- gamma * grad(*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x_cur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)[1])</a:t>
            </a:r>
            <a:endParaRPr lang="ru-RU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C95C620-75F4-4270-8812-3CA52750B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157" y="4001548"/>
            <a:ext cx="2889686" cy="50097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CA3B5E1-4EF7-4DCA-879D-B1242F337E39}"/>
              </a:ext>
            </a:extLst>
          </p:cNvPr>
          <p:cNvSpPr txBox="1"/>
          <p:nvPr/>
        </p:nvSpPr>
        <p:spPr>
          <a:xfrm>
            <a:off x="1483076" y="3905512"/>
            <a:ext cx="2702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>
                <a:solidFill>
                  <a:schemeClr val="bg1"/>
                </a:solidFill>
              </a:rPr>
              <a:t>γ</a:t>
            </a:r>
            <a:r>
              <a:rPr lang="el-GR" dirty="0">
                <a:solidFill>
                  <a:schemeClr val="bg1"/>
                </a:solidFill>
              </a:rPr>
              <a:t> = 0.1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5</a:t>
            </a:r>
            <a:r>
              <a:rPr lang="ru-RU" dirty="0">
                <a:solidFill>
                  <a:schemeClr val="bg1"/>
                </a:solidFill>
              </a:rPr>
              <a:t> 000 итераций</a:t>
            </a:r>
          </a:p>
        </p:txBody>
      </p:sp>
    </p:spTree>
    <p:extLst>
      <p:ext uri="{BB962C8B-B14F-4D97-AF65-F5344CB8AC3E}">
        <p14:creationId xmlns:p14="http://schemas.microsoft.com/office/powerpoint/2010/main" val="342574677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313A-34DF-344F-A476-91589246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81" y="341612"/>
            <a:ext cx="9905998" cy="829235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effectLst/>
              </a:rPr>
              <a:t>Функция розенброка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DABDB-46AC-9C47-B77D-BAED2E37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/>
              <a:t>Вебинар</a:t>
            </a:r>
            <a:r>
              <a:rPr lang="ru-RU" dirty="0"/>
              <a:t> по математике и статистике для </a:t>
            </a:r>
            <a:r>
              <a:rPr lang="en-US" dirty="0"/>
              <a:t>Data Science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11B08-D8DE-EF40-AA3E-77868C86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9A8-7D8B-8640-A5E1-FE4E695A7D13}" type="slidenum">
              <a:rPr lang="ru-RU" smtClean="0"/>
              <a:t>15</a:t>
            </a:fld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DDFA8A-1795-DE48-93D9-42E8742C5AF3}"/>
              </a:ext>
            </a:extLst>
          </p:cNvPr>
          <p:cNvSpPr/>
          <p:nvPr/>
        </p:nvSpPr>
        <p:spPr>
          <a:xfrm>
            <a:off x="1210813" y="1170847"/>
            <a:ext cx="9822006" cy="34819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2BE9A6-6B81-4F2D-AC72-3500DD146C18}"/>
              </a:ext>
            </a:extLst>
          </p:cNvPr>
          <p:cNvSpPr/>
          <p:nvPr/>
        </p:nvSpPr>
        <p:spPr>
          <a:xfrm>
            <a:off x="1210813" y="4843908"/>
            <a:ext cx="9822006" cy="84827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26623F-C367-40A3-B0AB-79C3DD8819D1}"/>
              </a:ext>
            </a:extLst>
          </p:cNvPr>
          <p:cNvSpPr txBox="1"/>
          <p:nvPr/>
        </p:nvSpPr>
        <p:spPr>
          <a:xfrm>
            <a:off x="1334631" y="4869360"/>
            <a:ext cx="9329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x_new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x_cur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- gamma * grad(*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x_cur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)[0],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x_cur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- gamma * grad(*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x_cur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)[1])</a:t>
            </a:r>
            <a:endParaRPr lang="ru-RU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C95C620-75F4-4270-8812-3CA52750B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157" y="4001548"/>
            <a:ext cx="2889686" cy="5009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4B31F2-0D3B-4B37-9592-8D3222BAE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099" y="1391050"/>
            <a:ext cx="8249801" cy="25149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6B951A-B1C0-4B39-A638-3B38C341B1E1}"/>
              </a:ext>
            </a:extLst>
          </p:cNvPr>
          <p:cNvSpPr txBox="1"/>
          <p:nvPr/>
        </p:nvSpPr>
        <p:spPr>
          <a:xfrm>
            <a:off x="1483076" y="3905512"/>
            <a:ext cx="2702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>
                <a:solidFill>
                  <a:schemeClr val="bg1"/>
                </a:solidFill>
              </a:rPr>
              <a:t>γ</a:t>
            </a:r>
            <a:r>
              <a:rPr lang="el-GR" dirty="0">
                <a:solidFill>
                  <a:schemeClr val="bg1"/>
                </a:solidFill>
              </a:rPr>
              <a:t> = 0.000001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50 000 </a:t>
            </a:r>
            <a:r>
              <a:rPr lang="ru-RU" dirty="0">
                <a:solidFill>
                  <a:schemeClr val="bg1"/>
                </a:solidFill>
              </a:rPr>
              <a:t>000 итераций</a:t>
            </a:r>
          </a:p>
        </p:txBody>
      </p:sp>
    </p:spTree>
    <p:extLst>
      <p:ext uri="{BB962C8B-B14F-4D97-AF65-F5344CB8AC3E}">
        <p14:creationId xmlns:p14="http://schemas.microsoft.com/office/powerpoint/2010/main" val="94214575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313A-34DF-344F-A476-91589246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81" y="341612"/>
            <a:ext cx="9905998" cy="829235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effectLst/>
              </a:rPr>
              <a:t>Градиентный спуск с </a:t>
            </a:r>
            <a:r>
              <a:rPr lang="en-US" b="1" dirty="0">
                <a:effectLst/>
              </a:rPr>
              <a:t>momentum</a:t>
            </a:r>
            <a:endParaRPr lang="ru-RU" b="1" dirty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DABDB-46AC-9C47-B77D-BAED2E37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/>
              <a:t>Вебинар</a:t>
            </a:r>
            <a:r>
              <a:rPr lang="ru-RU" dirty="0"/>
              <a:t> по математике и статистике для </a:t>
            </a:r>
            <a:r>
              <a:rPr lang="en-US" dirty="0"/>
              <a:t>Data Science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11B08-D8DE-EF40-AA3E-77868C86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9A8-7D8B-8640-A5E1-FE4E695A7D13}" type="slidenum">
              <a:rPr lang="ru-RU" smtClean="0"/>
              <a:t>16</a:t>
            </a:fld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DDFA8A-1795-DE48-93D9-42E8742C5AF3}"/>
              </a:ext>
            </a:extLst>
          </p:cNvPr>
          <p:cNvSpPr/>
          <p:nvPr/>
        </p:nvSpPr>
        <p:spPr>
          <a:xfrm>
            <a:off x="5969285" y="1170847"/>
            <a:ext cx="5132430" cy="4712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1B2A1-FC21-421D-913B-E28E8789D317}"/>
              </a:ext>
            </a:extLst>
          </p:cNvPr>
          <p:cNvSpPr txBox="1"/>
          <p:nvPr/>
        </p:nvSpPr>
        <p:spPr>
          <a:xfrm>
            <a:off x="667820" y="1900719"/>
            <a:ext cx="45925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 каждой итерации градиентного спуска </a:t>
            </a:r>
            <a:r>
              <a:rPr lang="ru-RU" b="1" i="1" dirty="0"/>
              <a:t>x</a:t>
            </a:r>
            <a:r>
              <a:rPr lang="ru-RU" b="1" dirty="0"/>
              <a:t> </a:t>
            </a:r>
            <a:r>
              <a:rPr lang="ru-RU" dirty="0"/>
              <a:t>изменяется не только на градиент, помноженный на темп обучения, но и на вектор, на который мы передвинулись в прошлом шаге, с некоторым коэффициентом.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i="1" dirty="0"/>
              <a:t>α</a:t>
            </a:r>
            <a:r>
              <a:rPr lang="ru-RU" dirty="0"/>
              <a:t> — это параметр, который будет показывать, насколько сильно будет учитываться прошлый шаг.</a:t>
            </a:r>
          </a:p>
          <a:p>
            <a:endParaRPr lang="ru-R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E8E853-C3D6-4E96-BF36-B65276F4C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735" y="1540821"/>
            <a:ext cx="4191585" cy="1324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B407E0-FA98-489E-9BAB-A45C2F731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34303"/>
            <a:ext cx="4969179" cy="6131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56DD81-BCE2-4595-96EE-441129666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577" y="4296147"/>
            <a:ext cx="3943900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9971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313A-34DF-344F-A476-91589246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81" y="341612"/>
            <a:ext cx="9905998" cy="829235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effectLst/>
              </a:rPr>
              <a:t>Метод ньютона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DABDB-46AC-9C47-B77D-BAED2E37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/>
              <a:t>Вебинар</a:t>
            </a:r>
            <a:r>
              <a:rPr lang="ru-RU" dirty="0"/>
              <a:t> по математике и статистике для </a:t>
            </a:r>
            <a:r>
              <a:rPr lang="en-US" dirty="0"/>
              <a:t>Data Science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11B08-D8DE-EF40-AA3E-77868C86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9A8-7D8B-8640-A5E1-FE4E695A7D13}" type="slidenum">
              <a:rPr lang="ru-RU" smtClean="0"/>
              <a:t>17</a:t>
            </a:fld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DDFA8A-1795-DE48-93D9-42E8742C5AF3}"/>
              </a:ext>
            </a:extLst>
          </p:cNvPr>
          <p:cNvSpPr/>
          <p:nvPr/>
        </p:nvSpPr>
        <p:spPr>
          <a:xfrm>
            <a:off x="5260368" y="1170847"/>
            <a:ext cx="6565187" cy="4712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1B2A1-FC21-421D-913B-E28E8789D317}"/>
              </a:ext>
            </a:extLst>
          </p:cNvPr>
          <p:cNvSpPr txBox="1"/>
          <p:nvPr/>
        </p:nvSpPr>
        <p:spPr>
          <a:xfrm>
            <a:off x="205947" y="1720840"/>
            <a:ext cx="49078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Метод Ньютона изначально появился как метод решения уравнений вида </a:t>
            </a:r>
            <a:r>
              <a:rPr lang="ru-RU" b="1" i="1" dirty="0"/>
              <a:t>f(x) = 0</a:t>
            </a:r>
            <a:r>
              <a:rPr lang="ru-RU" i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Для </a:t>
            </a:r>
            <a:r>
              <a:rPr lang="ru-RU" b="1" i="1" dirty="0"/>
              <a:t>x</a:t>
            </a:r>
            <a:r>
              <a:rPr lang="ru-RU" dirty="0"/>
              <a:t> вычисляется </a:t>
            </a:r>
            <a:r>
              <a:rPr lang="ru-RU" b="1" i="1" dirty="0"/>
              <a:t>f(x)</a:t>
            </a:r>
            <a:r>
              <a:rPr lang="ru-RU" dirty="0"/>
              <a:t>, строится касательная, и в точке пересечения касательной с осью </a:t>
            </a:r>
            <a:r>
              <a:rPr lang="ru-RU" b="1" i="1" dirty="0"/>
              <a:t>Ox</a:t>
            </a:r>
            <a:r>
              <a:rPr lang="ru-RU" dirty="0"/>
              <a:t> строится новая точка, к которой также строится касательная и т.д.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Доказано, что таким образом </a:t>
            </a:r>
            <a:r>
              <a:rPr lang="ru-RU" b="1" i="1" dirty="0"/>
              <a:t>x</a:t>
            </a:r>
            <a:r>
              <a:rPr lang="ru-RU" i="1" baseline="-25000" dirty="0"/>
              <a:t>i</a:t>
            </a:r>
            <a:r>
              <a:rPr lang="ru-RU" dirty="0"/>
              <a:t> приближается к значению, где </a:t>
            </a:r>
            <a:r>
              <a:rPr lang="ru-RU" b="1" i="1" dirty="0"/>
              <a:t>f(x) = 0</a:t>
            </a:r>
            <a:r>
              <a:rPr lang="ru-RU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E159F3-110D-4208-BEFA-2A688AC9F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337" y="1277762"/>
            <a:ext cx="6410325" cy="457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F4B7B1-C7E9-4C5A-BBC4-56682042E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651" y="4771496"/>
            <a:ext cx="2126000" cy="69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2031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313A-34DF-344F-A476-91589246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81" y="341612"/>
            <a:ext cx="9905998" cy="829235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effectLst/>
              </a:rPr>
              <a:t>Метод ньютона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DABDB-46AC-9C47-B77D-BAED2E37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/>
              <a:t>Вебинар</a:t>
            </a:r>
            <a:r>
              <a:rPr lang="ru-RU" dirty="0"/>
              <a:t> по математике и статистике для </a:t>
            </a:r>
            <a:r>
              <a:rPr lang="en-US" dirty="0"/>
              <a:t>Data Science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11B08-D8DE-EF40-AA3E-77868C86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9A8-7D8B-8640-A5E1-FE4E695A7D13}" type="slidenum">
              <a:rPr lang="ru-RU" smtClean="0"/>
              <a:t>18</a:t>
            </a:fld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DDFA8A-1795-DE48-93D9-42E8742C5AF3}"/>
              </a:ext>
            </a:extLst>
          </p:cNvPr>
          <p:cNvSpPr/>
          <p:nvPr/>
        </p:nvSpPr>
        <p:spPr>
          <a:xfrm>
            <a:off x="5260368" y="1170847"/>
            <a:ext cx="6565187" cy="4712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1B2A1-FC21-421D-913B-E28E8789D317}"/>
              </a:ext>
            </a:extLst>
          </p:cNvPr>
          <p:cNvSpPr txBox="1"/>
          <p:nvPr/>
        </p:nvSpPr>
        <p:spPr>
          <a:xfrm>
            <a:off x="451338" y="1582340"/>
            <a:ext cx="45925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задаче оптимизации решаем не </a:t>
            </a:r>
            <a:r>
              <a:rPr lang="ru-RU" b="1" i="1" dirty="0"/>
              <a:t>f(x) = 0</a:t>
            </a:r>
            <a:r>
              <a:rPr lang="ru-RU" dirty="0"/>
              <a:t>, а </a:t>
            </a:r>
            <a:r>
              <a:rPr lang="ru-RU" b="1" i="1" dirty="0"/>
              <a:t>f ’(x) =</a:t>
            </a:r>
            <a:r>
              <a:rPr lang="ru-RU" b="1" dirty="0"/>
              <a:t> 0</a:t>
            </a:r>
            <a:r>
              <a:rPr lang="ru-RU" dirty="0"/>
              <a:t>. Ищем точки экстремума.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многомерном случае по аналогичным рассуждениям производная превращается в градиент, а вторая производная превращается в гессиан.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2BB15A-0A75-490B-87F6-9572172E8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004" y="1778463"/>
            <a:ext cx="2962688" cy="990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7606D3-F9F3-4586-A3AF-A1F173C1B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036" y="3766770"/>
            <a:ext cx="4829849" cy="724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9F9EF9-D49A-4D49-984E-A6A01951B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695" y="4794579"/>
            <a:ext cx="2724530" cy="42868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C91716-A3A3-48A2-B3E5-AB01467C8F55}"/>
              </a:ext>
            </a:extLst>
          </p:cNvPr>
          <p:cNvCxnSpPr/>
          <p:nvPr/>
        </p:nvCxnSpPr>
        <p:spPr>
          <a:xfrm>
            <a:off x="6349429" y="3236360"/>
            <a:ext cx="4440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A8BD4FC-5BCC-4DB6-8ADC-EEE6610D0068}"/>
              </a:ext>
            </a:extLst>
          </p:cNvPr>
          <p:cNvSpPr txBox="1"/>
          <p:nvPr/>
        </p:nvSpPr>
        <p:spPr>
          <a:xfrm>
            <a:off x="651216" y="4563804"/>
            <a:ext cx="4270105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Методы, которые используют и градиент, и гессиан, называются </a:t>
            </a:r>
            <a:r>
              <a:rPr lang="ru-RU" b="1" dirty="0"/>
              <a:t>методами второго порядка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43568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313A-34DF-344F-A476-91589246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81" y="341612"/>
            <a:ext cx="9905998" cy="829235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effectLst/>
              </a:rPr>
              <a:t>Метод отжига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DABDB-46AC-9C47-B77D-BAED2E37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/>
              <a:t>Вебинар</a:t>
            </a:r>
            <a:r>
              <a:rPr lang="ru-RU" dirty="0"/>
              <a:t> по математике и статистике для </a:t>
            </a:r>
            <a:r>
              <a:rPr lang="en-US" dirty="0"/>
              <a:t>Data Science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11B08-D8DE-EF40-AA3E-77868C86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9A8-7D8B-8640-A5E1-FE4E695A7D13}" type="slidenum">
              <a:rPr lang="ru-RU" smtClean="0"/>
              <a:t>19</a:t>
            </a:fld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DDFA8A-1795-DE48-93D9-42E8742C5AF3}"/>
              </a:ext>
            </a:extLst>
          </p:cNvPr>
          <p:cNvSpPr/>
          <p:nvPr/>
        </p:nvSpPr>
        <p:spPr>
          <a:xfrm>
            <a:off x="5260368" y="1170847"/>
            <a:ext cx="6565187" cy="4712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1B2A1-FC21-421D-913B-E28E8789D317}"/>
              </a:ext>
            </a:extLst>
          </p:cNvPr>
          <p:cNvSpPr txBox="1"/>
          <p:nvPr/>
        </p:nvSpPr>
        <p:spPr>
          <a:xfrm>
            <a:off x="531732" y="1859339"/>
            <a:ext cx="45925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Градиентный спуск работает очень плохо, если у функции много локальных минимумов.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Идея заключается в том, чтобы позволить значению функции в точке иногда ухудшаться.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i="1" dirty="0"/>
              <a:t>c</a:t>
            </a:r>
            <a:r>
              <a:rPr lang="ru-RU" b="1" i="1" baseline="-25000" dirty="0"/>
              <a:t>k</a:t>
            </a:r>
            <a:r>
              <a:rPr lang="ru-RU" dirty="0"/>
              <a:t> — параметр, определяющий, на сколько значение функции может ухудшаться.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65B22A-CFC6-4A99-9FBD-0387E0536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370" y="1634950"/>
            <a:ext cx="5535684" cy="18848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9A59AB-C040-47C0-800E-4EA533856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323" y="3983903"/>
            <a:ext cx="5740731" cy="129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1499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313A-34DF-344F-A476-91589246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81" y="341612"/>
            <a:ext cx="9905998" cy="829235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effectLst/>
              </a:rPr>
              <a:t>Градиент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DABDB-46AC-9C47-B77D-BAED2E37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/>
              <a:t>Вебинар</a:t>
            </a:r>
            <a:r>
              <a:rPr lang="ru-RU" dirty="0"/>
              <a:t> по математике и статистике для </a:t>
            </a:r>
            <a:r>
              <a:rPr lang="en-US" dirty="0"/>
              <a:t>Data Science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11B08-D8DE-EF40-AA3E-77868C86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9A8-7D8B-8640-A5E1-FE4E695A7D13}" type="slidenum">
              <a:rPr lang="ru-RU" smtClean="0"/>
              <a:t>2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412381-E171-1947-BC00-4175426D0B04}"/>
              </a:ext>
            </a:extLst>
          </p:cNvPr>
          <p:cNvSpPr txBox="1"/>
          <p:nvPr/>
        </p:nvSpPr>
        <p:spPr>
          <a:xfrm>
            <a:off x="609600" y="2019300"/>
            <a:ext cx="4572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Направление заливки или </a:t>
            </a:r>
            <a:r>
              <a:rPr lang="ru-RU" b="1" dirty="0"/>
              <a:t>градиент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Линии уровня яркости</a:t>
            </a:r>
            <a:r>
              <a:rPr lang="ru-RU" dirty="0"/>
              <a:t> ортогональны градиенту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Вдоль линий яркость не меняется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Градиент показывает направление максимального изменения яркости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D14692-73B2-4242-BAA8-F0D167CA1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00" y="1684516"/>
            <a:ext cx="56642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1713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313A-34DF-344F-A476-91589246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81" y="341612"/>
            <a:ext cx="9905998" cy="829235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effectLst/>
              </a:rPr>
              <a:t>Метод отжига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DABDB-46AC-9C47-B77D-BAED2E37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/>
              <a:t>Вебинар</a:t>
            </a:r>
            <a:r>
              <a:rPr lang="ru-RU" dirty="0"/>
              <a:t> по математике и статистике для </a:t>
            </a:r>
            <a:r>
              <a:rPr lang="en-US" dirty="0"/>
              <a:t>Data Science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11B08-D8DE-EF40-AA3E-77868C86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9A8-7D8B-8640-A5E1-FE4E695A7D13}" type="slidenum">
              <a:rPr lang="ru-RU" smtClean="0"/>
              <a:t>20</a:t>
            </a:fld>
            <a:endParaRPr lang="ru-RU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870B96C9-42CC-4E62-8A24-E954E3F80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120082"/>
              </p:ext>
            </p:extLst>
          </p:nvPr>
        </p:nvGraphicFramePr>
        <p:xfrm>
          <a:off x="2048180" y="2527918"/>
          <a:ext cx="81280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4109095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4073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Плюсы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Минусы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789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использует градиент.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ru-RU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Можно использовать даже для дискретных функций.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Сложно </a:t>
                      </a:r>
                      <a:r>
                        <a:rPr lang="ru-RU" sz="18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тюнить</a:t>
                      </a:r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ru-RU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Нет гарантий сходимости.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704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98702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313A-34DF-344F-A476-91589246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81" y="341612"/>
            <a:ext cx="9905998" cy="829235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effectLst/>
              </a:rPr>
              <a:t>Градиент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DABDB-46AC-9C47-B77D-BAED2E37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/>
              <a:t>Вебинар</a:t>
            </a:r>
            <a:r>
              <a:rPr lang="ru-RU" dirty="0"/>
              <a:t> по математике и статистике для </a:t>
            </a:r>
            <a:r>
              <a:rPr lang="en-US" dirty="0"/>
              <a:t>Data Science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11B08-D8DE-EF40-AA3E-77868C86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9A8-7D8B-8640-A5E1-FE4E695A7D13}" type="slidenum">
              <a:rPr lang="ru-RU" smtClean="0"/>
              <a:t>3</a:t>
            </a:fld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9AC27A-ED8A-5C4C-95FC-B89C617A3E8F}"/>
              </a:ext>
            </a:extLst>
          </p:cNvPr>
          <p:cNvSpPr/>
          <p:nvPr/>
        </p:nvSpPr>
        <p:spPr>
          <a:xfrm>
            <a:off x="5448300" y="1170847"/>
            <a:ext cx="5653415" cy="4712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412381-E171-1947-BC00-4175426D0B04}"/>
              </a:ext>
            </a:extLst>
          </p:cNvPr>
          <p:cNvSpPr txBox="1"/>
          <p:nvPr/>
        </p:nvSpPr>
        <p:spPr>
          <a:xfrm>
            <a:off x="609598" y="2857361"/>
            <a:ext cx="457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Градиент указывает направление максимального роста функции.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Длина вектора градиента показывает скорость роста функции.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Метод градиентного спуска используют в оптимизации.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65C75-C801-5E43-847C-6C0152D9536F}"/>
              </a:ext>
            </a:extLst>
          </p:cNvPr>
          <p:cNvSpPr txBox="1"/>
          <p:nvPr/>
        </p:nvSpPr>
        <p:spPr>
          <a:xfrm>
            <a:off x="770100" y="1430694"/>
            <a:ext cx="4250997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/>
              <a:t>Градиентом</a:t>
            </a:r>
            <a:r>
              <a:rPr lang="ru-RU" dirty="0"/>
              <a:t> функции </a:t>
            </a:r>
            <a:r>
              <a:rPr lang="en-US" b="1" i="1" dirty="0"/>
              <a:t>f</a:t>
            </a:r>
            <a:r>
              <a:rPr lang="ru-RU" dirty="0"/>
              <a:t> называется вектор, состоящий из её частных производных по всем переменным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42EFD6-B976-ED4C-8238-DCD0CB023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557" y="2873911"/>
            <a:ext cx="31369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5496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313A-34DF-344F-A476-91589246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81" y="341612"/>
            <a:ext cx="9905998" cy="829235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effectLst/>
              </a:rPr>
              <a:t>Градиент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DABDB-46AC-9C47-B77D-BAED2E37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/>
              <a:t>Вебинар</a:t>
            </a:r>
            <a:r>
              <a:rPr lang="ru-RU" dirty="0"/>
              <a:t> по математике и статистике для </a:t>
            </a:r>
            <a:r>
              <a:rPr lang="en-US" dirty="0"/>
              <a:t>Data Science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11B08-D8DE-EF40-AA3E-77868C86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9A8-7D8B-8640-A5E1-FE4E695A7D13}" type="slidenum">
              <a:rPr lang="ru-RU" smtClean="0"/>
              <a:t>4</a:t>
            </a:fld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9AC27A-ED8A-5C4C-95FC-B89C617A3E8F}"/>
              </a:ext>
            </a:extLst>
          </p:cNvPr>
          <p:cNvSpPr/>
          <p:nvPr/>
        </p:nvSpPr>
        <p:spPr>
          <a:xfrm>
            <a:off x="957264" y="1170847"/>
            <a:ext cx="10144452" cy="4712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77BAD0-7162-3848-9A73-852156BDB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388" y="1460929"/>
            <a:ext cx="1701800" cy="355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46A87E-EC1B-BD44-9FFE-A1994DF7E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312" y="2506337"/>
            <a:ext cx="2044700" cy="2095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9B1714-EFFA-0747-8FFB-0034F6D63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5957" y="1822282"/>
            <a:ext cx="2025651" cy="33092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7D5447-14F9-624E-8C2F-627C956E76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6350" y="3614172"/>
            <a:ext cx="3568700" cy="1968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3A0CC09-B7F3-6747-A97E-712AC174C7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4612" y="2663241"/>
            <a:ext cx="2984500" cy="850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354A77D-23DB-F443-8624-05FF7F9611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3862" y="1856285"/>
            <a:ext cx="22860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6279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313A-34DF-344F-A476-91589246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81" y="341612"/>
            <a:ext cx="9905998" cy="829235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effectLst/>
              </a:rPr>
              <a:t>Градиент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DABDB-46AC-9C47-B77D-BAED2E37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/>
              <a:t>Вебинар</a:t>
            </a:r>
            <a:r>
              <a:rPr lang="ru-RU" dirty="0"/>
              <a:t> по математике и статистике для </a:t>
            </a:r>
            <a:r>
              <a:rPr lang="en-US" dirty="0"/>
              <a:t>Data Science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11B08-D8DE-EF40-AA3E-77868C86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9A8-7D8B-8640-A5E1-FE4E695A7D13}" type="slidenum">
              <a:rPr lang="ru-RU" smtClean="0"/>
              <a:t>5</a:t>
            </a:fld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9AC27A-ED8A-5C4C-95FC-B89C617A3E8F}"/>
              </a:ext>
            </a:extLst>
          </p:cNvPr>
          <p:cNvSpPr/>
          <p:nvPr/>
        </p:nvSpPr>
        <p:spPr>
          <a:xfrm>
            <a:off x="5172074" y="1170847"/>
            <a:ext cx="5929641" cy="4712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46A87E-EC1B-BD44-9FFE-A1994DF7E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312" y="2506337"/>
            <a:ext cx="2044700" cy="2095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9B1714-EFFA-0747-8FFB-0034F6D63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957" y="1822282"/>
            <a:ext cx="2025651" cy="3309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F10650-922F-4342-AA8D-1622E8E8B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1608" y="4932049"/>
            <a:ext cx="1816100" cy="850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A9CF32-6D8E-A14F-BF0C-89B94A3DF25F}"/>
              </a:ext>
            </a:extLst>
          </p:cNvPr>
          <p:cNvSpPr txBox="1"/>
          <p:nvPr/>
        </p:nvSpPr>
        <p:spPr>
          <a:xfrm>
            <a:off x="628427" y="2087872"/>
            <a:ext cx="42017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Все частные производные равны нулю.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Все касательные в точке </a:t>
            </a:r>
            <a:r>
              <a:rPr lang="en-US" b="1" i="1" dirty="0"/>
              <a:t>M</a:t>
            </a:r>
            <a:r>
              <a:rPr lang="en-US" dirty="0"/>
              <a:t> </a:t>
            </a:r>
            <a:r>
              <a:rPr lang="ru-RU" dirty="0"/>
              <a:t>горизонтальны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M</a:t>
            </a:r>
            <a:r>
              <a:rPr lang="en-US" dirty="0"/>
              <a:t> – </a:t>
            </a:r>
            <a:r>
              <a:rPr lang="ru-RU" dirty="0"/>
              <a:t>стационарная точка функции </a:t>
            </a:r>
            <a:r>
              <a:rPr lang="en-US" b="1" i="1" dirty="0"/>
              <a:t>f</a:t>
            </a:r>
            <a:r>
              <a:rPr lang="en-US" dirty="0"/>
              <a:t>: </a:t>
            </a:r>
            <a:r>
              <a:rPr lang="ru-RU" dirty="0"/>
              <a:t>максимум, минимум или точка перегиба.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2CEC3C-217E-374E-A960-AA631DCE144B}"/>
              </a:ext>
            </a:extLst>
          </p:cNvPr>
          <p:cNvCxnSpPr/>
          <p:nvPr/>
        </p:nvCxnSpPr>
        <p:spPr>
          <a:xfrm flipH="1" flipV="1">
            <a:off x="7086600" y="4601837"/>
            <a:ext cx="1243013" cy="330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21306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313A-34DF-344F-A476-91589246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81" y="341612"/>
            <a:ext cx="9905998" cy="829235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effectLst/>
              </a:rPr>
              <a:t>Градиент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DABDB-46AC-9C47-B77D-BAED2E37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/>
              <a:t>Вебинар</a:t>
            </a:r>
            <a:r>
              <a:rPr lang="ru-RU" dirty="0"/>
              <a:t> по математике и статистике для </a:t>
            </a:r>
            <a:r>
              <a:rPr lang="en-US" dirty="0"/>
              <a:t>Data Science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11B08-D8DE-EF40-AA3E-77868C86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9A8-7D8B-8640-A5E1-FE4E695A7D13}" type="slidenum">
              <a:rPr lang="ru-RU" smtClean="0"/>
              <a:t>6</a:t>
            </a:fld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9AC27A-ED8A-5C4C-95FC-B89C617A3E8F}"/>
              </a:ext>
            </a:extLst>
          </p:cNvPr>
          <p:cNvSpPr/>
          <p:nvPr/>
        </p:nvSpPr>
        <p:spPr>
          <a:xfrm>
            <a:off x="5172074" y="1170847"/>
            <a:ext cx="5929641" cy="4712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46A87E-EC1B-BD44-9FFE-A1994DF7E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312" y="2506337"/>
            <a:ext cx="2044700" cy="2095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9B1714-EFFA-0747-8FFB-0034F6D63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957" y="1822282"/>
            <a:ext cx="2025651" cy="33092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A9CF32-6D8E-A14F-BF0C-89B94A3DF25F}"/>
              </a:ext>
            </a:extLst>
          </p:cNvPr>
          <p:cNvSpPr txBox="1"/>
          <p:nvPr/>
        </p:nvSpPr>
        <p:spPr>
          <a:xfrm>
            <a:off x="485551" y="3966513"/>
            <a:ext cx="4201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Градиент ортогонален линиям уровня.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70BBBB-E71B-544E-BA0B-6A2E6E4132A1}"/>
              </a:ext>
            </a:extLst>
          </p:cNvPr>
          <p:cNvSpPr txBox="1"/>
          <p:nvPr/>
        </p:nvSpPr>
        <p:spPr>
          <a:xfrm>
            <a:off x="485552" y="2506337"/>
            <a:ext cx="4392670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/>
              <a:t>Линией уровня функции</a:t>
            </a:r>
            <a:r>
              <a:rPr lang="ru-RU" dirty="0"/>
              <a:t> называется такая линия, вдоль которой значение функции постоянно.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F1715C-B1F0-1845-B5E7-985B9CC02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5588" y="4861556"/>
            <a:ext cx="1016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0396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313A-34DF-344F-A476-91589246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81" y="341612"/>
            <a:ext cx="9905998" cy="829235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effectLst/>
              </a:rPr>
              <a:t>Матрица Гессе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DABDB-46AC-9C47-B77D-BAED2E37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/>
              <a:t>Вебинар</a:t>
            </a:r>
            <a:r>
              <a:rPr lang="ru-RU" dirty="0"/>
              <a:t> по математике и статистике для </a:t>
            </a:r>
            <a:r>
              <a:rPr lang="en-US" dirty="0"/>
              <a:t>Data Science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11B08-D8DE-EF40-AA3E-77868C86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9A8-7D8B-8640-A5E1-FE4E695A7D13}" type="slidenum">
              <a:rPr lang="ru-RU" smtClean="0"/>
              <a:t>7</a:t>
            </a:fld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DDFA8A-1795-DE48-93D9-42E8742C5AF3}"/>
              </a:ext>
            </a:extLst>
          </p:cNvPr>
          <p:cNvSpPr/>
          <p:nvPr/>
        </p:nvSpPr>
        <p:spPr>
          <a:xfrm>
            <a:off x="5172074" y="1170847"/>
            <a:ext cx="5929641" cy="4712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E80849-EE02-5C44-9062-C9D0ECFDF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844" y="2834911"/>
            <a:ext cx="2832100" cy="1384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F164432-F068-E140-B5F0-D8A67FCAF601}"/>
              </a:ext>
            </a:extLst>
          </p:cNvPr>
          <p:cNvSpPr txBox="1"/>
          <p:nvPr/>
        </p:nvSpPr>
        <p:spPr>
          <a:xfrm>
            <a:off x="485552" y="2049133"/>
            <a:ext cx="439267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/>
              <a:t>Матрица Гессе</a:t>
            </a:r>
            <a:r>
              <a:rPr lang="ru-RU" dirty="0"/>
              <a:t> состоит из вторых частных производных.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A0A1AC-877C-1647-AD3F-033AAE23B88F}"/>
              </a:ext>
            </a:extLst>
          </p:cNvPr>
          <p:cNvSpPr txBox="1"/>
          <p:nvPr/>
        </p:nvSpPr>
        <p:spPr>
          <a:xfrm>
            <a:off x="491254" y="3069857"/>
            <a:ext cx="45338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Используется для определения</a:t>
            </a:r>
            <a:r>
              <a:rPr lang="en-US" dirty="0"/>
              <a:t>:</a:t>
            </a:r>
            <a:endParaRPr lang="ru-RU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Точек экстремума функции многих переменных.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Выпуклости функции многих переменных.</a:t>
            </a:r>
          </a:p>
        </p:txBody>
      </p:sp>
    </p:spTree>
    <p:extLst>
      <p:ext uri="{BB962C8B-B14F-4D97-AF65-F5344CB8AC3E}">
        <p14:creationId xmlns:p14="http://schemas.microsoft.com/office/powerpoint/2010/main" val="109783021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313A-34DF-344F-A476-91589246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81" y="341612"/>
            <a:ext cx="9905998" cy="829235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effectLst/>
              </a:rPr>
              <a:t>Матрица Гессе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DABDB-46AC-9C47-B77D-BAED2E37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/>
              <a:t>Вебинар</a:t>
            </a:r>
            <a:r>
              <a:rPr lang="ru-RU" dirty="0"/>
              <a:t> по математике и статистике для </a:t>
            </a:r>
            <a:r>
              <a:rPr lang="en-US" dirty="0"/>
              <a:t>Data Science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11B08-D8DE-EF40-AA3E-77868C86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9A8-7D8B-8640-A5E1-FE4E695A7D13}" type="slidenum">
              <a:rPr lang="ru-RU" smtClean="0"/>
              <a:t>8</a:t>
            </a:fld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DDFA8A-1795-DE48-93D9-42E8742C5AF3}"/>
              </a:ext>
            </a:extLst>
          </p:cNvPr>
          <p:cNvSpPr/>
          <p:nvPr/>
        </p:nvSpPr>
        <p:spPr>
          <a:xfrm>
            <a:off x="914400" y="1170847"/>
            <a:ext cx="10187315" cy="4712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9DF851-AFAA-8C46-B35F-CF01249E2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4" y="4149586"/>
            <a:ext cx="3340100" cy="1028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848DAD-E832-864E-B05C-B6E551B46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725" y="1796882"/>
            <a:ext cx="2311400" cy="1562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878EB4-6379-FD4B-BB78-D9B16EB0F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175" y="1593682"/>
            <a:ext cx="2755900" cy="406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B0F455E-BBB0-6848-ADC7-4FAE94EC6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0175" y="4473296"/>
            <a:ext cx="2120900" cy="1016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31FF626-D088-DD4B-B04A-F0F7F492AC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0175" y="2733396"/>
            <a:ext cx="3035300" cy="17399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CEC0C5-68E3-2E49-A9AB-F80F6EEAEF3D}"/>
              </a:ext>
            </a:extLst>
          </p:cNvPr>
          <p:cNvCxnSpPr/>
          <p:nvPr/>
        </p:nvCxnSpPr>
        <p:spPr>
          <a:xfrm>
            <a:off x="4234655" y="1839055"/>
            <a:ext cx="2401888" cy="30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888E2A9-D376-BE4D-989C-6877A78A20B5}"/>
              </a:ext>
            </a:extLst>
          </p:cNvPr>
          <p:cNvCxnSpPr/>
          <p:nvPr/>
        </p:nvCxnSpPr>
        <p:spPr>
          <a:xfrm flipH="1">
            <a:off x="4913312" y="2871788"/>
            <a:ext cx="1801812" cy="600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C8DC251-DC97-2542-ADCE-2BE6168DA0F5}"/>
              </a:ext>
            </a:extLst>
          </p:cNvPr>
          <p:cNvCxnSpPr/>
          <p:nvPr/>
        </p:nvCxnSpPr>
        <p:spPr>
          <a:xfrm>
            <a:off x="4578350" y="2775552"/>
            <a:ext cx="0" cy="2748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990092-A8F3-C444-90E4-3A2D50FB5D66}"/>
              </a:ext>
            </a:extLst>
          </p:cNvPr>
          <p:cNvCxnSpPr/>
          <p:nvPr/>
        </p:nvCxnSpPr>
        <p:spPr>
          <a:xfrm>
            <a:off x="5014913" y="4663936"/>
            <a:ext cx="1621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15878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313A-34DF-344F-A476-91589246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81" y="341612"/>
            <a:ext cx="9905998" cy="829235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effectLst/>
              </a:rPr>
              <a:t>Матрица Гессе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DABDB-46AC-9C47-B77D-BAED2E37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/>
              <a:t>Вебинар</a:t>
            </a:r>
            <a:r>
              <a:rPr lang="ru-RU" dirty="0"/>
              <a:t> по математике и статистике для </a:t>
            </a:r>
            <a:r>
              <a:rPr lang="en-US" dirty="0"/>
              <a:t>Data Science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11B08-D8DE-EF40-AA3E-77868C86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9A8-7D8B-8640-A5E1-FE4E695A7D13}" type="slidenum">
              <a:rPr lang="ru-RU" smtClean="0"/>
              <a:t>9</a:t>
            </a:fld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DDFA8A-1795-DE48-93D9-42E8742C5AF3}"/>
              </a:ext>
            </a:extLst>
          </p:cNvPr>
          <p:cNvSpPr/>
          <p:nvPr/>
        </p:nvSpPr>
        <p:spPr>
          <a:xfrm>
            <a:off x="5172074" y="1170847"/>
            <a:ext cx="5929641" cy="4712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E80849-EE02-5C44-9062-C9D0ECFDF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844" y="2834911"/>
            <a:ext cx="2832100" cy="1384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F164432-F068-E140-B5F0-D8A67FCAF601}"/>
              </a:ext>
            </a:extLst>
          </p:cNvPr>
          <p:cNvSpPr txBox="1"/>
          <p:nvPr/>
        </p:nvSpPr>
        <p:spPr>
          <a:xfrm>
            <a:off x="485552" y="2049133"/>
            <a:ext cx="439267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/>
              <a:t>Матрица Гессе</a:t>
            </a:r>
            <a:r>
              <a:rPr lang="ru-RU" dirty="0"/>
              <a:t> состоит из вторых частных производных.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A0A1AC-877C-1647-AD3F-033AAE23B88F}"/>
              </a:ext>
            </a:extLst>
          </p:cNvPr>
          <p:cNvSpPr txBox="1"/>
          <p:nvPr/>
        </p:nvSpPr>
        <p:spPr>
          <a:xfrm>
            <a:off x="491254" y="3069857"/>
            <a:ext cx="45338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Используется для определения</a:t>
            </a:r>
            <a:r>
              <a:rPr lang="en-US" dirty="0"/>
              <a:t>:</a:t>
            </a:r>
            <a:endParaRPr lang="ru-RU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Точек экстремума функции многих переменных.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Выпуклости функции многих переменных.</a:t>
            </a:r>
          </a:p>
        </p:txBody>
      </p:sp>
    </p:spTree>
    <p:extLst>
      <p:ext uri="{BB962C8B-B14F-4D97-AF65-F5344CB8AC3E}">
        <p14:creationId xmlns:p14="http://schemas.microsoft.com/office/powerpoint/2010/main" val="1606133224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13256</TotalTime>
  <Words>799</Words>
  <Application>Microsoft Office PowerPoint</Application>
  <PresentationFormat>Widescreen</PresentationFormat>
  <Paragraphs>131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Courier New</vt:lpstr>
      <vt:lpstr>Mesh</vt:lpstr>
      <vt:lpstr>Модуль 4 Оптимизация</vt:lpstr>
      <vt:lpstr>Градиент</vt:lpstr>
      <vt:lpstr>Градиент</vt:lpstr>
      <vt:lpstr>Градиент</vt:lpstr>
      <vt:lpstr>Градиент</vt:lpstr>
      <vt:lpstr>Градиент</vt:lpstr>
      <vt:lpstr>Матрица Гессе</vt:lpstr>
      <vt:lpstr>Матрица Гессе</vt:lpstr>
      <vt:lpstr>Матрица Гессе</vt:lpstr>
      <vt:lpstr>Градиентный спуск</vt:lpstr>
      <vt:lpstr>Градиентный спуск</vt:lpstr>
      <vt:lpstr>Градиентный спуск</vt:lpstr>
      <vt:lpstr>Функция розенброка</vt:lpstr>
      <vt:lpstr>Функция розенброка</vt:lpstr>
      <vt:lpstr>Функция розенброка</vt:lpstr>
      <vt:lpstr>Градиентный спуск с momentum</vt:lpstr>
      <vt:lpstr>Метод ньютона</vt:lpstr>
      <vt:lpstr>Метод ньютона</vt:lpstr>
      <vt:lpstr>Метод отжига</vt:lpstr>
      <vt:lpstr>Метод отжига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Lobanov Gleb</dc:creator>
  <cp:lastModifiedBy>Lobanov Gleb</cp:lastModifiedBy>
  <cp:revision>111</cp:revision>
  <cp:lastPrinted>2019-12-07T09:29:50Z</cp:lastPrinted>
  <dcterms:created xsi:type="dcterms:W3CDTF">2019-12-06T21:43:17Z</dcterms:created>
  <dcterms:modified xsi:type="dcterms:W3CDTF">2020-02-08T07:12:44Z</dcterms:modified>
</cp:coreProperties>
</file>