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F5"/>
    <a:srgbClr val="E3BBD9"/>
    <a:srgbClr val="C9A4E4"/>
    <a:srgbClr val="F2CAEA"/>
    <a:srgbClr val="D4F4F0"/>
    <a:srgbClr val="D6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20B83-8E9E-4B5C-925E-E68393323FC6}" v="226" dt="2021-04-13T09:22:1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5" autoAdjust="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ostanzino" userId="bddf3b150f09e84d" providerId="LiveId" clId="{8D920B83-8E9E-4B5C-925E-E68393323FC6}"/>
    <pc:docChg chg="undo redo custSel addSld modSld modMainMaster">
      <pc:chgData name="Alex Costanzino" userId="bddf3b150f09e84d" providerId="LiveId" clId="{8D920B83-8E9E-4B5C-925E-E68393323FC6}" dt="2021-04-14T12:59:01.959" v="2810" actId="1076"/>
      <pc:docMkLst>
        <pc:docMk/>
      </pc:docMkLst>
      <pc:sldChg chg="addSp delSp modSp mod setBg">
        <pc:chgData name="Alex Costanzino" userId="bddf3b150f09e84d" providerId="LiveId" clId="{8D920B83-8E9E-4B5C-925E-E68393323FC6}" dt="2021-04-13T08:48:33.117" v="2607"/>
        <pc:sldMkLst>
          <pc:docMk/>
          <pc:sldMk cId="2342520432" sldId="256"/>
        </pc:sldMkLst>
        <pc:spChg chg="mod">
          <ac:chgData name="Alex Costanzino" userId="bddf3b150f09e84d" providerId="LiveId" clId="{8D920B83-8E9E-4B5C-925E-E68393323FC6}" dt="2021-04-10T18:55:31.914" v="2328" actId="1076"/>
          <ac:spMkLst>
            <pc:docMk/>
            <pc:sldMk cId="2342520432" sldId="256"/>
            <ac:spMk id="2" creationId="{8D815E02-A6A0-4389-8226-580192522733}"/>
          </ac:spMkLst>
        </pc:spChg>
        <pc:spChg chg="mod">
          <ac:chgData name="Alex Costanzino" userId="bddf3b150f09e84d" providerId="LiveId" clId="{8D920B83-8E9E-4B5C-925E-E68393323FC6}" dt="2021-04-10T17:37:39.319" v="1079" actId="1076"/>
          <ac:spMkLst>
            <pc:docMk/>
            <pc:sldMk cId="2342520432" sldId="256"/>
            <ac:spMk id="3" creationId="{5B4ADFCF-A8B5-4610-80CC-3F94A88835C1}"/>
          </ac:spMkLst>
        </pc:spChg>
        <pc:spChg chg="mod">
          <ac:chgData name="Alex Costanzino" userId="bddf3b150f09e84d" providerId="LiveId" clId="{8D920B83-8E9E-4B5C-925E-E68393323FC6}" dt="2021-04-10T18:52:04.650" v="2274"/>
          <ac:spMkLst>
            <pc:docMk/>
            <pc:sldMk cId="2342520432" sldId="256"/>
            <ac:spMk id="4" creationId="{CA94ACA8-658F-43AE-AA33-2C8A76669E1F}"/>
          </ac:spMkLst>
        </pc:spChg>
        <pc:spChg chg="add del mod">
          <ac:chgData name="Alex Costanzino" userId="bddf3b150f09e84d" providerId="LiveId" clId="{8D920B83-8E9E-4B5C-925E-E68393323FC6}" dt="2021-04-10T17:19:33.217" v="1006" actId="21"/>
          <ac:spMkLst>
            <pc:docMk/>
            <pc:sldMk cId="2342520432" sldId="256"/>
            <ac:spMk id="5" creationId="{55C77E95-0749-42F1-A43B-EE3BE5F1B474}"/>
          </ac:spMkLst>
        </pc:spChg>
        <pc:spChg chg="add del mod">
          <ac:chgData name="Alex Costanzino" userId="bddf3b150f09e84d" providerId="LiveId" clId="{8D920B83-8E9E-4B5C-925E-E68393323FC6}" dt="2021-04-10T17:21:53.174" v="1022"/>
          <ac:spMkLst>
            <pc:docMk/>
            <pc:sldMk cId="2342520432" sldId="256"/>
            <ac:spMk id="6" creationId="{72E1CA86-C426-41C8-B57D-D16B90D09350}"/>
          </ac:spMkLst>
        </pc:spChg>
        <pc:spChg chg="add mod">
          <ac:chgData name="Alex Costanzino" userId="bddf3b150f09e84d" providerId="LiveId" clId="{8D920B83-8E9E-4B5C-925E-E68393323FC6}" dt="2021-04-10T17:36:58.911" v="1063" actId="1076"/>
          <ac:spMkLst>
            <pc:docMk/>
            <pc:sldMk cId="2342520432" sldId="256"/>
            <ac:spMk id="7" creationId="{DBB8DACA-CB3B-4C4A-97D4-38ECE6C8F404}"/>
          </ac:spMkLst>
        </pc:spChg>
        <pc:spChg chg="add mod">
          <ac:chgData name="Alex Costanzino" userId="bddf3b150f09e84d" providerId="LiveId" clId="{8D920B83-8E9E-4B5C-925E-E68393323FC6}" dt="2021-04-10T17:37:41.647" v="1081" actId="20577"/>
          <ac:spMkLst>
            <pc:docMk/>
            <pc:sldMk cId="2342520432" sldId="256"/>
            <ac:spMk id="8" creationId="{910747A3-8F31-449F-967C-E03785261E6E}"/>
          </ac:spMkLst>
        </pc:spChg>
        <pc:picChg chg="add mod">
          <ac:chgData name="Alex Costanzino" userId="bddf3b150f09e84d" providerId="LiveId" clId="{8D920B83-8E9E-4B5C-925E-E68393323FC6}" dt="2021-04-10T18:57:15.671" v="2333" actId="1076"/>
          <ac:picMkLst>
            <pc:docMk/>
            <pc:sldMk cId="2342520432" sldId="256"/>
            <ac:picMk id="6" creationId="{E1C50849-769D-4286-B338-653105795516}"/>
          </ac:picMkLst>
        </pc:picChg>
        <pc:picChg chg="add del mod">
          <ac:chgData name="Alex Costanzino" userId="bddf3b150f09e84d" providerId="LiveId" clId="{8D920B83-8E9E-4B5C-925E-E68393323FC6}" dt="2021-04-10T18:56:56.102" v="2331" actId="21"/>
          <ac:picMkLst>
            <pc:docMk/>
            <pc:sldMk cId="2342520432" sldId="256"/>
            <ac:picMk id="10" creationId="{9D914DA4-CC4C-4156-94F4-819CC8586715}"/>
          </ac:picMkLst>
        </pc:picChg>
        <pc:picChg chg="add mod">
          <ac:chgData name="Alex Costanzino" userId="bddf3b150f09e84d" providerId="LiveId" clId="{8D920B83-8E9E-4B5C-925E-E68393323FC6}" dt="2021-04-10T18:57:01.798" v="2332" actId="1076"/>
          <ac:picMkLst>
            <pc:docMk/>
            <pc:sldMk cId="2342520432" sldId="256"/>
            <ac:picMk id="12" creationId="{4ED5595E-F6AC-49C7-930E-F2015EE77706}"/>
          </ac:picMkLst>
        </pc:picChg>
      </pc:sldChg>
      <pc:sldChg chg="addSp delSp modSp mod">
        <pc:chgData name="Alex Costanzino" userId="bddf3b150f09e84d" providerId="LiveId" clId="{8D920B83-8E9E-4B5C-925E-E68393323FC6}" dt="2021-04-13T08:07:04.944" v="2597" actId="5793"/>
        <pc:sldMkLst>
          <pc:docMk/>
          <pc:sldMk cId="3705538004" sldId="257"/>
        </pc:sldMkLst>
        <pc:spChg chg="mod">
          <ac:chgData name="Alex Costanzino" userId="bddf3b150f09e84d" providerId="LiveId" clId="{8D920B83-8E9E-4B5C-925E-E68393323FC6}" dt="2021-04-13T08:07:04.944" v="2597" actId="5793"/>
          <ac:spMkLst>
            <pc:docMk/>
            <pc:sldMk cId="3705538004" sldId="257"/>
            <ac:spMk id="3" creationId="{B3818918-311A-493D-BC3C-D14A09E07770}"/>
          </ac:spMkLst>
        </pc:spChg>
        <pc:spChg chg="del">
          <ac:chgData name="Alex Costanzino" userId="bddf3b150f09e84d" providerId="LiveId" clId="{8D920B83-8E9E-4B5C-925E-E68393323FC6}" dt="2021-04-10T18:49:29.926" v="2254" actId="21"/>
          <ac:spMkLst>
            <pc:docMk/>
            <pc:sldMk cId="3705538004" sldId="257"/>
            <ac:spMk id="4" creationId="{9D1F13B4-F480-49F4-B1CB-FFE396978BEC}"/>
          </ac:spMkLst>
        </pc:spChg>
        <pc:spChg chg="add del mod">
          <ac:chgData name="Alex Costanzino" userId="bddf3b150f09e84d" providerId="LiveId" clId="{8D920B83-8E9E-4B5C-925E-E68393323FC6}" dt="2021-04-10T17:19:31.200" v="1005"/>
          <ac:spMkLst>
            <pc:docMk/>
            <pc:sldMk cId="3705538004" sldId="257"/>
            <ac:spMk id="5" creationId="{E6D92575-13CC-46F2-A364-C6F2AABEF862}"/>
          </ac:spMkLst>
        </pc:spChg>
        <pc:spChg chg="add mod">
          <ac:chgData name="Alex Costanzino" userId="bddf3b150f09e84d" providerId="LiveId" clId="{8D920B83-8E9E-4B5C-925E-E68393323FC6}" dt="2021-04-10T17:20:43.833" v="1020" actId="20577"/>
          <ac:spMkLst>
            <pc:docMk/>
            <pc:sldMk cId="3705538004" sldId="257"/>
            <ac:spMk id="6" creationId="{BEE9B58B-3380-4DE5-AA19-5A81D6F9955F}"/>
          </ac:spMkLst>
        </pc:spChg>
        <pc:spChg chg="add mod">
          <ac:chgData name="Alex Costanzino" userId="bddf3b150f09e84d" providerId="LiveId" clId="{8D920B83-8E9E-4B5C-925E-E68393323FC6}" dt="2021-04-10T18:50:31.385" v="2263"/>
          <ac:spMkLst>
            <pc:docMk/>
            <pc:sldMk cId="3705538004" sldId="257"/>
            <ac:spMk id="7" creationId="{1A524834-0940-45B2-9247-7342FB1FF5FF}"/>
          </ac:spMkLst>
        </pc:spChg>
      </pc:sldChg>
      <pc:sldChg chg="addSp delSp modSp mod modNotesTx">
        <pc:chgData name="Alex Costanzino" userId="bddf3b150f09e84d" providerId="LiveId" clId="{8D920B83-8E9E-4B5C-925E-E68393323FC6}" dt="2021-04-13T09:23:51.652" v="2809" actId="20577"/>
        <pc:sldMkLst>
          <pc:docMk/>
          <pc:sldMk cId="2623875313" sldId="258"/>
        </pc:sldMkLst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3" creationId="{FB598F41-6903-4605-AB2B-44EFA38199EB}"/>
          </ac:spMkLst>
        </pc:spChg>
        <pc:spChg chg="del">
          <ac:chgData name="Alex Costanzino" userId="bddf3b150f09e84d" providerId="LiveId" clId="{8D920B83-8E9E-4B5C-925E-E68393323FC6}" dt="2021-04-10T18:49:09.654" v="2248" actId="21"/>
          <ac:spMkLst>
            <pc:docMk/>
            <pc:sldMk cId="2623875313" sldId="258"/>
            <ac:spMk id="4" creationId="{612A94A9-FC71-4CD8-A9B4-31D91F630E42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6" creationId="{5F383EF2-75DA-49E8-AE5E-B69604782C0D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7" creationId="{09188C82-919B-4F22-AD63-C5A564C02F02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9" creationId="{24722682-4495-49A3-B214-860A95E4A85C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10" creationId="{0166B503-AC4B-47C3-9522-A5E732E046CD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11" creationId="{5C76F2EA-67FE-4202-8258-E37A012ED42A}"/>
          </ac:spMkLst>
        </pc:spChg>
        <pc:spChg chg="mod">
          <ac:chgData name="Alex Costanzino" userId="bddf3b150f09e84d" providerId="LiveId" clId="{8D920B83-8E9E-4B5C-925E-E68393323FC6}" dt="2021-04-10T18:42:52.013" v="2032" actId="1036"/>
          <ac:spMkLst>
            <pc:docMk/>
            <pc:sldMk cId="2623875313" sldId="258"/>
            <ac:spMk id="12" creationId="{A0AF8499-F453-498C-8EAA-F278FDDD4835}"/>
          </ac:spMkLst>
        </pc:spChg>
        <pc:spChg chg="mod">
          <ac:chgData name="Alex Costanzino" userId="bddf3b150f09e84d" providerId="LiveId" clId="{8D920B83-8E9E-4B5C-925E-E68393323FC6}" dt="2021-04-13T07:57:31.013" v="2486" actId="1076"/>
          <ac:spMkLst>
            <pc:docMk/>
            <pc:sldMk cId="2623875313" sldId="258"/>
            <ac:spMk id="14" creationId="{832566D1-0B7D-40B9-8DB8-4605CAE3F30C}"/>
          </ac:spMkLst>
        </pc:spChg>
        <pc:spChg chg="add mod">
          <ac:chgData name="Alex Costanzino" userId="bddf3b150f09e84d" providerId="LiveId" clId="{8D920B83-8E9E-4B5C-925E-E68393323FC6}" dt="2021-04-13T07:57:09.776" v="2483" actId="1076"/>
          <ac:spMkLst>
            <pc:docMk/>
            <pc:sldMk cId="2623875313" sldId="258"/>
            <ac:spMk id="15" creationId="{57805D99-DE77-42A9-8B41-1D6F905859A7}"/>
          </ac:spMkLst>
        </pc:spChg>
        <pc:spChg chg="add del mod">
          <ac:chgData name="Alex Costanzino" userId="bddf3b150f09e84d" providerId="LiveId" clId="{8D920B83-8E9E-4B5C-925E-E68393323FC6}" dt="2021-04-10T18:49:22.480" v="2251" actId="21"/>
          <ac:spMkLst>
            <pc:docMk/>
            <pc:sldMk cId="2623875313" sldId="258"/>
            <ac:spMk id="15" creationId="{AF6B4E96-77BE-4406-B9F6-4F025AA35D1F}"/>
          </ac:spMkLst>
        </pc:spChg>
        <pc:spChg chg="add del mod">
          <ac:chgData name="Alex Costanzino" userId="bddf3b150f09e84d" providerId="LiveId" clId="{8D920B83-8E9E-4B5C-925E-E68393323FC6}" dt="2021-04-10T17:18:20.670" v="993"/>
          <ac:spMkLst>
            <pc:docMk/>
            <pc:sldMk cId="2623875313" sldId="258"/>
            <ac:spMk id="15" creationId="{CA0B8AFD-53D1-42C1-AB6D-BE0C7C67908E}"/>
          </ac:spMkLst>
        </pc:spChg>
        <pc:spChg chg="add mod">
          <ac:chgData name="Alex Costanzino" userId="bddf3b150f09e84d" providerId="LiveId" clId="{8D920B83-8E9E-4B5C-925E-E68393323FC6}" dt="2021-04-10T17:18:42.829" v="998"/>
          <ac:spMkLst>
            <pc:docMk/>
            <pc:sldMk cId="2623875313" sldId="258"/>
            <ac:spMk id="16" creationId="{326E1DE3-ABCA-43B8-907B-4A85508EC95E}"/>
          </ac:spMkLst>
        </pc:spChg>
        <pc:spChg chg="add mod">
          <ac:chgData name="Alex Costanzino" userId="bddf3b150f09e84d" providerId="LiveId" clId="{8D920B83-8E9E-4B5C-925E-E68393323FC6}" dt="2021-04-10T17:20:20.479" v="1014" actId="1076"/>
          <ac:spMkLst>
            <pc:docMk/>
            <pc:sldMk cId="2623875313" sldId="258"/>
            <ac:spMk id="17" creationId="{AC7C422D-7FF1-4AA8-834B-42B298A47D12}"/>
          </ac:spMkLst>
        </pc:spChg>
        <pc:spChg chg="add del mod">
          <ac:chgData name="Alex Costanzino" userId="bddf3b150f09e84d" providerId="LiveId" clId="{8D920B83-8E9E-4B5C-925E-E68393323FC6}" dt="2021-04-10T18:42:45.727" v="2029"/>
          <ac:spMkLst>
            <pc:docMk/>
            <pc:sldMk cId="2623875313" sldId="258"/>
            <ac:spMk id="18" creationId="{066DA348-84FE-4A6C-BBC1-1D6B6F2D0475}"/>
          </ac:spMkLst>
        </pc:spChg>
        <pc:spChg chg="add mod">
          <ac:chgData name="Alex Costanzino" userId="bddf3b150f09e84d" providerId="LiveId" clId="{8D920B83-8E9E-4B5C-925E-E68393323FC6}" dt="2021-04-10T18:50:28.203" v="2260"/>
          <ac:spMkLst>
            <pc:docMk/>
            <pc:sldMk cId="2623875313" sldId="258"/>
            <ac:spMk id="18" creationId="{58888C41-5C6D-4322-8105-CA985A1877C7}"/>
          </ac:spMkLst>
        </pc:spChg>
        <pc:spChg chg="add mod">
          <ac:chgData name="Alex Costanzino" userId="bddf3b150f09e84d" providerId="LiveId" clId="{8D920B83-8E9E-4B5C-925E-E68393323FC6}" dt="2021-04-10T18:46:47.622" v="2244" actId="20577"/>
          <ac:spMkLst>
            <pc:docMk/>
            <pc:sldMk cId="2623875313" sldId="258"/>
            <ac:spMk id="19" creationId="{F2FE20AF-3369-4EED-AFF3-FFCC783BC5E4}"/>
          </ac:spMkLst>
        </pc:spChg>
      </pc:sldChg>
      <pc:sldChg chg="addSp delSp modSp mod">
        <pc:chgData name="Alex Costanzino" userId="bddf3b150f09e84d" providerId="LiveId" clId="{8D920B83-8E9E-4B5C-925E-E68393323FC6}" dt="2021-04-13T09:02:00.468" v="2687" actId="207"/>
        <pc:sldMkLst>
          <pc:docMk/>
          <pc:sldMk cId="1000164775" sldId="259"/>
        </pc:sldMkLst>
        <pc:spChg chg="del">
          <ac:chgData name="Alex Costanzino" userId="bddf3b150f09e84d" providerId="LiveId" clId="{8D920B83-8E9E-4B5C-925E-E68393323FC6}" dt="2021-04-10T18:49:24.567" v="2252" actId="21"/>
          <ac:spMkLst>
            <pc:docMk/>
            <pc:sldMk cId="1000164775" sldId="259"/>
            <ac:spMk id="4" creationId="{D90BDB60-6E22-497B-A465-D70092A49E38}"/>
          </ac:spMkLst>
        </pc:spChg>
        <pc:spChg chg="mod">
          <ac:chgData name="Alex Costanzino" userId="bddf3b150f09e84d" providerId="LiveId" clId="{8D920B83-8E9E-4B5C-925E-E68393323FC6}" dt="2021-04-10T17:10:08.081" v="943" actId="1035"/>
          <ac:spMkLst>
            <pc:docMk/>
            <pc:sldMk cId="1000164775" sldId="259"/>
            <ac:spMk id="15" creationId="{72159FF0-8E6C-44AD-A05E-2D8ECFB71B5C}"/>
          </ac:spMkLst>
        </pc:spChg>
        <pc:spChg chg="mod">
          <ac:chgData name="Alex Costanzino" userId="bddf3b150f09e84d" providerId="LiveId" clId="{8D920B83-8E9E-4B5C-925E-E68393323FC6}" dt="2021-04-10T17:10:08.081" v="943" actId="1035"/>
          <ac:spMkLst>
            <pc:docMk/>
            <pc:sldMk cId="1000164775" sldId="259"/>
            <ac:spMk id="21" creationId="{4C64084C-FAC7-4948-9C40-C87E85B37B99}"/>
          </ac:spMkLst>
        </pc:spChg>
        <pc:spChg chg="add mod">
          <ac:chgData name="Alex Costanzino" userId="bddf3b150f09e84d" providerId="LiveId" clId="{8D920B83-8E9E-4B5C-925E-E68393323FC6}" dt="2021-04-10T18:50:29.135" v="2261"/>
          <ac:spMkLst>
            <pc:docMk/>
            <pc:sldMk cId="1000164775" sldId="259"/>
            <ac:spMk id="23" creationId="{AD65F2BB-2202-4767-BC9A-412DCDF406C5}"/>
          </ac:spMkLst>
        </pc:spChg>
        <pc:spChg chg="mod">
          <ac:chgData name="Alex Costanzino" userId="bddf3b150f09e84d" providerId="LiveId" clId="{8D920B83-8E9E-4B5C-925E-E68393323FC6}" dt="2021-04-10T17:10:08.081" v="943" actId="1035"/>
          <ac:spMkLst>
            <pc:docMk/>
            <pc:sldMk cId="1000164775" sldId="259"/>
            <ac:spMk id="25" creationId="{1825C959-1D3A-4651-A3CF-3576EB739477}"/>
          </ac:spMkLst>
        </pc:spChg>
        <pc:spChg chg="add del mod">
          <ac:chgData name="Alex Costanzino" userId="bddf3b150f09e84d" providerId="LiveId" clId="{8D920B83-8E9E-4B5C-925E-E68393323FC6}" dt="2021-04-10T16:26:12.035" v="3" actId="21"/>
          <ac:spMkLst>
            <pc:docMk/>
            <pc:sldMk cId="1000164775" sldId="259"/>
            <ac:spMk id="28" creationId="{9078C370-2DD9-4E2A-A698-FB07C28BA613}"/>
          </ac:spMkLst>
        </pc:spChg>
        <pc:spChg chg="add del mod">
          <ac:chgData name="Alex Costanzino" userId="bddf3b150f09e84d" providerId="LiveId" clId="{8D920B83-8E9E-4B5C-925E-E68393323FC6}" dt="2021-04-10T16:26:14.860" v="4" actId="21"/>
          <ac:spMkLst>
            <pc:docMk/>
            <pc:sldMk cId="1000164775" sldId="259"/>
            <ac:spMk id="30" creationId="{0A4429F5-C426-4CDC-B63A-10E9A27BBF14}"/>
          </ac:spMkLst>
        </pc:spChg>
        <pc:spChg chg="add del mod">
          <ac:chgData name="Alex Costanzino" userId="bddf3b150f09e84d" providerId="LiveId" clId="{8D920B83-8E9E-4B5C-925E-E68393323FC6}" dt="2021-04-10T16:26:09.355" v="2" actId="21"/>
          <ac:spMkLst>
            <pc:docMk/>
            <pc:sldMk cId="1000164775" sldId="259"/>
            <ac:spMk id="32" creationId="{63023B99-1112-403D-A4A9-60B3386C7955}"/>
          </ac:spMkLst>
        </pc:spChg>
        <pc:spChg chg="add mod">
          <ac:chgData name="Alex Costanzino" userId="bddf3b150f09e84d" providerId="LiveId" clId="{8D920B83-8E9E-4B5C-925E-E68393323FC6}" dt="2021-04-10T17:10:16.154" v="953" actId="1037"/>
          <ac:spMkLst>
            <pc:docMk/>
            <pc:sldMk cId="1000164775" sldId="259"/>
            <ac:spMk id="35" creationId="{35252A91-7B46-4A6B-BE9B-56A304F873AE}"/>
          </ac:spMkLst>
        </pc:spChg>
        <pc:spChg chg="add mod">
          <ac:chgData name="Alex Costanzino" userId="bddf3b150f09e84d" providerId="LiveId" clId="{8D920B83-8E9E-4B5C-925E-E68393323FC6}" dt="2021-04-10T17:10:08.081" v="943" actId="1035"/>
          <ac:spMkLst>
            <pc:docMk/>
            <pc:sldMk cId="1000164775" sldId="259"/>
            <ac:spMk id="36" creationId="{254DF712-046C-4CEF-B510-8D7D62ABF0B1}"/>
          </ac:spMkLst>
        </pc:spChg>
        <pc:spChg chg="add del mod">
          <ac:chgData name="Alex Costanzino" userId="bddf3b150f09e84d" providerId="LiveId" clId="{8D920B83-8E9E-4B5C-925E-E68393323FC6}" dt="2021-04-10T16:34:01.457" v="193" actId="11529"/>
          <ac:spMkLst>
            <pc:docMk/>
            <pc:sldMk cId="1000164775" sldId="259"/>
            <ac:spMk id="37" creationId="{09F7A582-1E15-482A-A925-7903EADE7569}"/>
          </ac:spMkLst>
        </pc:spChg>
        <pc:spChg chg="add del mod">
          <ac:chgData name="Alex Costanzino" userId="bddf3b150f09e84d" providerId="LiveId" clId="{8D920B83-8E9E-4B5C-925E-E68393323FC6}" dt="2021-04-10T16:49:14.049" v="219" actId="21"/>
          <ac:spMkLst>
            <pc:docMk/>
            <pc:sldMk cId="1000164775" sldId="259"/>
            <ac:spMk id="40" creationId="{7C972F09-E80F-4B77-AB5E-96BFEB210187}"/>
          </ac:spMkLst>
        </pc:spChg>
        <pc:spChg chg="add mod">
          <ac:chgData name="Alex Costanzino" userId="bddf3b150f09e84d" providerId="LiveId" clId="{8D920B83-8E9E-4B5C-925E-E68393323FC6}" dt="2021-04-13T09:02:00.468" v="2687" actId="207"/>
          <ac:spMkLst>
            <pc:docMk/>
            <pc:sldMk cId="1000164775" sldId="259"/>
            <ac:spMk id="41" creationId="{D9599A1F-1880-4DB8-B28F-764889F7CD19}"/>
          </ac:spMkLst>
        </pc:spChg>
        <pc:spChg chg="add del">
          <ac:chgData name="Alex Costanzino" userId="bddf3b150f09e84d" providerId="LiveId" clId="{8D920B83-8E9E-4B5C-925E-E68393323FC6}" dt="2021-04-10T16:52:13.959" v="269" actId="22"/>
          <ac:spMkLst>
            <pc:docMk/>
            <pc:sldMk cId="1000164775" sldId="259"/>
            <ac:spMk id="43" creationId="{2A230431-CA5F-498C-8D91-89D9C4B5380B}"/>
          </ac:spMkLst>
        </pc:spChg>
        <pc:spChg chg="add del mod">
          <ac:chgData name="Alex Costanzino" userId="bddf3b150f09e84d" providerId="LiveId" clId="{8D920B83-8E9E-4B5C-925E-E68393323FC6}" dt="2021-04-10T17:18:20.142" v="992"/>
          <ac:spMkLst>
            <pc:docMk/>
            <pc:sldMk cId="1000164775" sldId="259"/>
            <ac:spMk id="44" creationId="{D8B40F6D-DCE1-44AE-8EA0-FC98E5D34050}"/>
          </ac:spMkLst>
        </pc:spChg>
        <pc:spChg chg="add mod">
          <ac:chgData name="Alex Costanzino" userId="bddf3b150f09e84d" providerId="LiveId" clId="{8D920B83-8E9E-4B5C-925E-E68393323FC6}" dt="2021-04-10T17:18:44.902" v="999"/>
          <ac:spMkLst>
            <pc:docMk/>
            <pc:sldMk cId="1000164775" sldId="259"/>
            <ac:spMk id="45" creationId="{ACB4227B-2324-4B66-A3D2-1EFD0AA22F19}"/>
          </ac:spMkLst>
        </pc:spChg>
        <pc:spChg chg="add mod">
          <ac:chgData name="Alex Costanzino" userId="bddf3b150f09e84d" providerId="LiveId" clId="{8D920B83-8E9E-4B5C-925E-E68393323FC6}" dt="2021-04-10T17:20:35.754" v="1018" actId="20577"/>
          <ac:spMkLst>
            <pc:docMk/>
            <pc:sldMk cId="1000164775" sldId="259"/>
            <ac:spMk id="46" creationId="{7CFA992A-BDAE-4B38-8130-9F6C7BF9A647}"/>
          </ac:spMkLst>
        </pc:spChg>
        <pc:picChg chg="mod ord">
          <ac:chgData name="Alex Costanzino" userId="bddf3b150f09e84d" providerId="LiveId" clId="{8D920B83-8E9E-4B5C-925E-E68393323FC6}" dt="2021-04-10T17:10:08.081" v="943" actId="1035"/>
          <ac:picMkLst>
            <pc:docMk/>
            <pc:sldMk cId="1000164775" sldId="259"/>
            <ac:picMk id="11" creationId="{8DA6C089-5DE3-4ED1-8534-587746B830B9}"/>
          </ac:picMkLst>
        </pc:picChg>
        <pc:picChg chg="add mod ord">
          <ac:chgData name="Alex Costanzino" userId="bddf3b150f09e84d" providerId="LiveId" clId="{8D920B83-8E9E-4B5C-925E-E68393323FC6}" dt="2021-04-10T17:10:16.154" v="953" actId="1037"/>
          <ac:picMkLst>
            <pc:docMk/>
            <pc:sldMk cId="1000164775" sldId="259"/>
            <ac:picMk id="26" creationId="{9A2177EC-AEB5-4240-BDEA-C94D93BA20CD}"/>
          </ac:picMkLst>
        </pc:picChg>
        <pc:cxnChg chg="mod">
          <ac:chgData name="Alex Costanzino" userId="bddf3b150f09e84d" providerId="LiveId" clId="{8D920B83-8E9E-4B5C-925E-E68393323FC6}" dt="2021-04-10T17:10:08.081" v="943" actId="1035"/>
          <ac:cxnSpMkLst>
            <pc:docMk/>
            <pc:sldMk cId="1000164775" sldId="259"/>
            <ac:cxnSpMk id="13" creationId="{010D5677-3DB5-47AB-A7CF-3955710DE935}"/>
          </ac:cxnSpMkLst>
        </pc:cxnChg>
        <pc:cxnChg chg="mod">
          <ac:chgData name="Alex Costanzino" userId="bddf3b150f09e84d" providerId="LiveId" clId="{8D920B83-8E9E-4B5C-925E-E68393323FC6}" dt="2021-04-10T17:10:08.081" v="943" actId="1035"/>
          <ac:cxnSpMkLst>
            <pc:docMk/>
            <pc:sldMk cId="1000164775" sldId="259"/>
            <ac:cxnSpMk id="17" creationId="{020E6C3B-5E31-4D75-A1D1-277A8B7A6951}"/>
          </ac:cxnSpMkLst>
        </pc:cxnChg>
        <pc:cxnChg chg="mod">
          <ac:chgData name="Alex Costanzino" userId="bddf3b150f09e84d" providerId="LiveId" clId="{8D920B83-8E9E-4B5C-925E-E68393323FC6}" dt="2021-04-10T17:10:08.081" v="943" actId="1035"/>
          <ac:cxnSpMkLst>
            <pc:docMk/>
            <pc:sldMk cId="1000164775" sldId="259"/>
            <ac:cxnSpMk id="22" creationId="{2660D3B5-BB0D-4AF4-9479-E79A810DC985}"/>
          </ac:cxnSpMkLst>
        </pc:cxnChg>
        <pc:cxnChg chg="add mod">
          <ac:chgData name="Alex Costanzino" userId="bddf3b150f09e84d" providerId="LiveId" clId="{8D920B83-8E9E-4B5C-925E-E68393323FC6}" dt="2021-04-10T17:10:16.154" v="953" actId="1037"/>
          <ac:cxnSpMkLst>
            <pc:docMk/>
            <pc:sldMk cId="1000164775" sldId="259"/>
            <ac:cxnSpMk id="27" creationId="{ACE6EB41-BD92-4F71-937A-7AF5362A522B}"/>
          </ac:cxnSpMkLst>
        </pc:cxnChg>
        <pc:cxnChg chg="add mod">
          <ac:chgData name="Alex Costanzino" userId="bddf3b150f09e84d" providerId="LiveId" clId="{8D920B83-8E9E-4B5C-925E-E68393323FC6}" dt="2021-04-10T17:10:16.154" v="953" actId="1037"/>
          <ac:cxnSpMkLst>
            <pc:docMk/>
            <pc:sldMk cId="1000164775" sldId="259"/>
            <ac:cxnSpMk id="29" creationId="{E53333E3-0552-4355-988A-2B5767DE47F9}"/>
          </ac:cxnSpMkLst>
        </pc:cxnChg>
        <pc:cxnChg chg="add mod">
          <ac:chgData name="Alex Costanzino" userId="bddf3b150f09e84d" providerId="LiveId" clId="{8D920B83-8E9E-4B5C-925E-E68393323FC6}" dt="2021-04-10T17:10:16.154" v="953" actId="1037"/>
          <ac:cxnSpMkLst>
            <pc:docMk/>
            <pc:sldMk cId="1000164775" sldId="259"/>
            <ac:cxnSpMk id="31" creationId="{2F51D6FD-D6AC-411A-8A9F-14D5C8690D24}"/>
          </ac:cxnSpMkLst>
        </pc:cxnChg>
        <pc:cxnChg chg="add mod">
          <ac:chgData name="Alex Costanzino" userId="bddf3b150f09e84d" providerId="LiveId" clId="{8D920B83-8E9E-4B5C-925E-E68393323FC6}" dt="2021-04-10T17:10:16.154" v="953" actId="1037"/>
          <ac:cxnSpMkLst>
            <pc:docMk/>
            <pc:sldMk cId="1000164775" sldId="259"/>
            <ac:cxnSpMk id="33" creationId="{75DCB42A-1497-4B8D-BC22-8079F6CC4D1F}"/>
          </ac:cxnSpMkLst>
        </pc:cxnChg>
        <pc:cxnChg chg="add mod">
          <ac:chgData name="Alex Costanzino" userId="bddf3b150f09e84d" providerId="LiveId" clId="{8D920B83-8E9E-4B5C-925E-E68393323FC6}" dt="2021-04-10T16:48:50.575" v="200" actId="1582"/>
          <ac:cxnSpMkLst>
            <pc:docMk/>
            <pc:sldMk cId="1000164775" sldId="259"/>
            <ac:cxnSpMk id="39" creationId="{CED6DAA9-BD84-48FA-8614-FAC03F4A2DF1}"/>
          </ac:cxnSpMkLst>
        </pc:cxnChg>
      </pc:sldChg>
      <pc:sldChg chg="addSp delSp modSp add mod modNotesTx">
        <pc:chgData name="Alex Costanzino" userId="bddf3b150f09e84d" providerId="LiveId" clId="{8D920B83-8E9E-4B5C-925E-E68393323FC6}" dt="2021-04-13T09:01:56.950" v="2686" actId="207"/>
        <pc:sldMkLst>
          <pc:docMk/>
          <pc:sldMk cId="3239887578" sldId="260"/>
        </pc:sldMkLst>
        <pc:spChg chg="mod">
          <ac:chgData name="Alex Costanzino" userId="bddf3b150f09e84d" providerId="LiveId" clId="{8D920B83-8E9E-4B5C-925E-E68393323FC6}" dt="2021-04-10T17:06:40.488" v="880" actId="1076"/>
          <ac:spMkLst>
            <pc:docMk/>
            <pc:sldMk cId="3239887578" sldId="260"/>
            <ac:spMk id="3" creationId="{E06B69A0-0DFA-407C-9EFC-9D8F6B1099CA}"/>
          </ac:spMkLst>
        </pc:spChg>
        <pc:spChg chg="del">
          <ac:chgData name="Alex Costanzino" userId="bddf3b150f09e84d" providerId="LiveId" clId="{8D920B83-8E9E-4B5C-925E-E68393323FC6}" dt="2021-04-10T18:49:27.370" v="2253" actId="21"/>
          <ac:spMkLst>
            <pc:docMk/>
            <pc:sldMk cId="3239887578" sldId="260"/>
            <ac:spMk id="4" creationId="{D90BDB60-6E22-497B-A465-D70092A49E38}"/>
          </ac:spMkLst>
        </pc:spChg>
        <pc:spChg chg="mod">
          <ac:chgData name="Alex Costanzino" userId="bddf3b150f09e84d" providerId="LiveId" clId="{8D920B83-8E9E-4B5C-925E-E68393323FC6}" dt="2021-04-10T17:10:24.433" v="956" actId="1036"/>
          <ac:spMkLst>
            <pc:docMk/>
            <pc:sldMk cId="3239887578" sldId="260"/>
            <ac:spMk id="15" creationId="{72159FF0-8E6C-44AD-A05E-2D8ECFB71B5C}"/>
          </ac:spMkLst>
        </pc:spChg>
        <pc:spChg chg="mod">
          <ac:chgData name="Alex Costanzino" userId="bddf3b150f09e84d" providerId="LiveId" clId="{8D920B83-8E9E-4B5C-925E-E68393323FC6}" dt="2021-04-10T17:10:24.433" v="956" actId="1036"/>
          <ac:spMkLst>
            <pc:docMk/>
            <pc:sldMk cId="3239887578" sldId="260"/>
            <ac:spMk id="21" creationId="{4C64084C-FAC7-4948-9C40-C87E85B37B99}"/>
          </ac:spMkLst>
        </pc:spChg>
        <pc:spChg chg="add mod">
          <ac:chgData name="Alex Costanzino" userId="bddf3b150f09e84d" providerId="LiveId" clId="{8D920B83-8E9E-4B5C-925E-E68393323FC6}" dt="2021-04-10T18:50:30.269" v="2262"/>
          <ac:spMkLst>
            <pc:docMk/>
            <pc:sldMk cId="3239887578" sldId="260"/>
            <ac:spMk id="23" creationId="{92129E9B-F786-40BB-BBDB-21D5239DF473}"/>
          </ac:spMkLst>
        </pc:spChg>
        <pc:spChg chg="mod">
          <ac:chgData name="Alex Costanzino" userId="bddf3b150f09e84d" providerId="LiveId" clId="{8D920B83-8E9E-4B5C-925E-E68393323FC6}" dt="2021-04-10T17:10:24.433" v="956" actId="1036"/>
          <ac:spMkLst>
            <pc:docMk/>
            <pc:sldMk cId="3239887578" sldId="260"/>
            <ac:spMk id="25" creationId="{1825C959-1D3A-4651-A3CF-3576EB739477}"/>
          </ac:spMkLst>
        </pc:spChg>
        <pc:spChg chg="add mod">
          <ac:chgData name="Alex Costanzino" userId="bddf3b150f09e84d" providerId="LiveId" clId="{8D920B83-8E9E-4B5C-925E-E68393323FC6}" dt="2021-04-10T17:18:47.125" v="1000"/>
          <ac:spMkLst>
            <pc:docMk/>
            <pc:sldMk cId="3239887578" sldId="260"/>
            <ac:spMk id="34" creationId="{233A9242-7F5B-4F9D-8BA0-978C1E3D2DBF}"/>
          </ac:spMkLst>
        </pc:spChg>
        <pc:spChg chg="mod">
          <ac:chgData name="Alex Costanzino" userId="bddf3b150f09e84d" providerId="LiveId" clId="{8D920B83-8E9E-4B5C-925E-E68393323FC6}" dt="2021-04-10T17:10:33.163" v="959" actId="1076"/>
          <ac:spMkLst>
            <pc:docMk/>
            <pc:sldMk cId="3239887578" sldId="260"/>
            <ac:spMk id="35" creationId="{35252A91-7B46-4A6B-BE9B-56A304F873AE}"/>
          </ac:spMkLst>
        </pc:spChg>
        <pc:spChg chg="mod">
          <ac:chgData name="Alex Costanzino" userId="bddf3b150f09e84d" providerId="LiveId" clId="{8D920B83-8E9E-4B5C-925E-E68393323FC6}" dt="2021-04-10T17:10:24.433" v="956" actId="1036"/>
          <ac:spMkLst>
            <pc:docMk/>
            <pc:sldMk cId="3239887578" sldId="260"/>
            <ac:spMk id="36" creationId="{254DF712-046C-4CEF-B510-8D7D62ABF0B1}"/>
          </ac:spMkLst>
        </pc:spChg>
        <pc:spChg chg="add mod">
          <ac:chgData name="Alex Costanzino" userId="bddf3b150f09e84d" providerId="LiveId" clId="{8D920B83-8E9E-4B5C-925E-E68393323FC6}" dt="2021-04-10T17:20:39.957" v="1019" actId="20577"/>
          <ac:spMkLst>
            <pc:docMk/>
            <pc:sldMk cId="3239887578" sldId="260"/>
            <ac:spMk id="37" creationId="{D0AF78BC-8BB8-4E8D-8BF9-3FD8EEAD700D}"/>
          </ac:spMkLst>
        </pc:spChg>
        <pc:spChg chg="mod">
          <ac:chgData name="Alex Costanzino" userId="bddf3b150f09e84d" providerId="LiveId" clId="{8D920B83-8E9E-4B5C-925E-E68393323FC6}" dt="2021-04-13T09:01:56.950" v="2686" actId="207"/>
          <ac:spMkLst>
            <pc:docMk/>
            <pc:sldMk cId="3239887578" sldId="260"/>
            <ac:spMk id="41" creationId="{D9599A1F-1880-4DB8-B28F-764889F7CD19}"/>
          </ac:spMkLst>
        </pc:spChg>
        <pc:picChg chg="mod">
          <ac:chgData name="Alex Costanzino" userId="bddf3b150f09e84d" providerId="LiveId" clId="{8D920B83-8E9E-4B5C-925E-E68393323FC6}" dt="2021-04-10T17:10:24.433" v="956" actId="1036"/>
          <ac:picMkLst>
            <pc:docMk/>
            <pc:sldMk cId="3239887578" sldId="260"/>
            <ac:picMk id="11" creationId="{8DA6C089-5DE3-4ED1-8534-587746B830B9}"/>
          </ac:picMkLst>
        </pc:picChg>
        <pc:picChg chg="mod ord">
          <ac:chgData name="Alex Costanzino" userId="bddf3b150f09e84d" providerId="LiveId" clId="{8D920B83-8E9E-4B5C-925E-E68393323FC6}" dt="2021-04-10T17:10:30.329" v="958" actId="1036"/>
          <ac:picMkLst>
            <pc:docMk/>
            <pc:sldMk cId="3239887578" sldId="260"/>
            <ac:picMk id="26" creationId="{9A2177EC-AEB5-4240-BDEA-C94D93BA20CD}"/>
          </ac:picMkLst>
        </pc:picChg>
        <pc:cxnChg chg="mod">
          <ac:chgData name="Alex Costanzino" userId="bddf3b150f09e84d" providerId="LiveId" clId="{8D920B83-8E9E-4B5C-925E-E68393323FC6}" dt="2021-04-10T17:10:24.433" v="956" actId="1036"/>
          <ac:cxnSpMkLst>
            <pc:docMk/>
            <pc:sldMk cId="3239887578" sldId="260"/>
            <ac:cxnSpMk id="13" creationId="{010D5677-3DB5-47AB-A7CF-3955710DE935}"/>
          </ac:cxnSpMkLst>
        </pc:cxnChg>
        <pc:cxnChg chg="mod">
          <ac:chgData name="Alex Costanzino" userId="bddf3b150f09e84d" providerId="LiveId" clId="{8D920B83-8E9E-4B5C-925E-E68393323FC6}" dt="2021-04-10T17:10:24.433" v="956" actId="1036"/>
          <ac:cxnSpMkLst>
            <pc:docMk/>
            <pc:sldMk cId="3239887578" sldId="260"/>
            <ac:cxnSpMk id="17" creationId="{020E6C3B-5E31-4D75-A1D1-277A8B7A6951}"/>
          </ac:cxnSpMkLst>
        </pc:cxnChg>
        <pc:cxnChg chg="mod">
          <ac:chgData name="Alex Costanzino" userId="bddf3b150f09e84d" providerId="LiveId" clId="{8D920B83-8E9E-4B5C-925E-E68393323FC6}" dt="2021-04-10T17:10:24.433" v="956" actId="1036"/>
          <ac:cxnSpMkLst>
            <pc:docMk/>
            <pc:sldMk cId="3239887578" sldId="260"/>
            <ac:cxnSpMk id="22" creationId="{2660D3B5-BB0D-4AF4-9479-E79A810DC985}"/>
          </ac:cxnSpMkLst>
        </pc:cxnChg>
        <pc:cxnChg chg="add del mod">
          <ac:chgData name="Alex Costanzino" userId="bddf3b150f09e84d" providerId="LiveId" clId="{8D920B83-8E9E-4B5C-925E-E68393323FC6}" dt="2021-04-10T17:04:01.797" v="799"/>
          <ac:cxnSpMkLst>
            <pc:docMk/>
            <pc:sldMk cId="3239887578" sldId="260"/>
            <ac:cxnSpMk id="24" creationId="{776529D8-3FBC-4B09-BF96-D9DD8A9C85F2}"/>
          </ac:cxnSpMkLst>
        </pc:cxnChg>
        <pc:cxnChg chg="del">
          <ac:chgData name="Alex Costanzino" userId="bddf3b150f09e84d" providerId="LiveId" clId="{8D920B83-8E9E-4B5C-925E-E68393323FC6}" dt="2021-04-10T17:03:39.837" v="760" actId="21"/>
          <ac:cxnSpMkLst>
            <pc:docMk/>
            <pc:sldMk cId="3239887578" sldId="260"/>
            <ac:cxnSpMk id="27" creationId="{ACE6EB41-BD92-4F71-937A-7AF5362A522B}"/>
          </ac:cxnSpMkLst>
        </pc:cxnChg>
        <pc:cxnChg chg="add mod">
          <ac:chgData name="Alex Costanzino" userId="bddf3b150f09e84d" providerId="LiveId" clId="{8D920B83-8E9E-4B5C-925E-E68393323FC6}" dt="2021-04-10T17:10:30.329" v="958" actId="1036"/>
          <ac:cxnSpMkLst>
            <pc:docMk/>
            <pc:sldMk cId="3239887578" sldId="260"/>
            <ac:cxnSpMk id="28" creationId="{863F4985-A27B-43C6-8632-9DFA1FA3348F}"/>
          </ac:cxnSpMkLst>
        </pc:cxnChg>
        <pc:cxnChg chg="del">
          <ac:chgData name="Alex Costanzino" userId="bddf3b150f09e84d" providerId="LiveId" clId="{8D920B83-8E9E-4B5C-925E-E68393323FC6}" dt="2021-04-10T17:03:44.771" v="762" actId="21"/>
          <ac:cxnSpMkLst>
            <pc:docMk/>
            <pc:sldMk cId="3239887578" sldId="260"/>
            <ac:cxnSpMk id="29" creationId="{E53333E3-0552-4355-988A-2B5767DE47F9}"/>
          </ac:cxnSpMkLst>
        </pc:cxnChg>
        <pc:cxnChg chg="add mod">
          <ac:chgData name="Alex Costanzino" userId="bddf3b150f09e84d" providerId="LiveId" clId="{8D920B83-8E9E-4B5C-925E-E68393323FC6}" dt="2021-04-10T17:10:30.329" v="958" actId="1036"/>
          <ac:cxnSpMkLst>
            <pc:docMk/>
            <pc:sldMk cId="3239887578" sldId="260"/>
            <ac:cxnSpMk id="30" creationId="{5EFEE124-3E78-4B39-8ABB-410D8F229EAD}"/>
          </ac:cxnSpMkLst>
        </pc:cxnChg>
        <pc:cxnChg chg="del">
          <ac:chgData name="Alex Costanzino" userId="bddf3b150f09e84d" providerId="LiveId" clId="{8D920B83-8E9E-4B5C-925E-E68393323FC6}" dt="2021-04-10T17:03:42.429" v="761" actId="21"/>
          <ac:cxnSpMkLst>
            <pc:docMk/>
            <pc:sldMk cId="3239887578" sldId="260"/>
            <ac:cxnSpMk id="31" creationId="{2F51D6FD-D6AC-411A-8A9F-14D5C8690D24}"/>
          </ac:cxnSpMkLst>
        </pc:cxnChg>
        <pc:cxnChg chg="add mod">
          <ac:chgData name="Alex Costanzino" userId="bddf3b150f09e84d" providerId="LiveId" clId="{8D920B83-8E9E-4B5C-925E-E68393323FC6}" dt="2021-04-10T17:10:30.329" v="958" actId="1036"/>
          <ac:cxnSpMkLst>
            <pc:docMk/>
            <pc:sldMk cId="3239887578" sldId="260"/>
            <ac:cxnSpMk id="32" creationId="{4623CF34-2423-4513-880C-407920F30CB0}"/>
          </ac:cxnSpMkLst>
        </pc:cxnChg>
        <pc:cxnChg chg="mod">
          <ac:chgData name="Alex Costanzino" userId="bddf3b150f09e84d" providerId="LiveId" clId="{8D920B83-8E9E-4B5C-925E-E68393323FC6}" dt="2021-04-10T17:10:30.329" v="958" actId="1036"/>
          <ac:cxnSpMkLst>
            <pc:docMk/>
            <pc:sldMk cId="3239887578" sldId="260"/>
            <ac:cxnSpMk id="33" creationId="{75DCB42A-1497-4B8D-BC22-8079F6CC4D1F}"/>
          </ac:cxnSpMkLst>
        </pc:cxnChg>
        <pc:cxnChg chg="mod">
          <ac:chgData name="Alex Costanzino" userId="bddf3b150f09e84d" providerId="LiveId" clId="{8D920B83-8E9E-4B5C-925E-E68393323FC6}" dt="2021-04-10T17:03:32.231" v="759" actId="1076"/>
          <ac:cxnSpMkLst>
            <pc:docMk/>
            <pc:sldMk cId="3239887578" sldId="260"/>
            <ac:cxnSpMk id="39" creationId="{CED6DAA9-BD84-48FA-8614-FAC03F4A2DF1}"/>
          </ac:cxnSpMkLst>
        </pc:cxnChg>
      </pc:sldChg>
      <pc:sldChg chg="addSp delSp modSp new mod">
        <pc:chgData name="Alex Costanzino" userId="bddf3b150f09e84d" providerId="LiveId" clId="{8D920B83-8E9E-4B5C-925E-E68393323FC6}" dt="2021-04-14T12:59:01.959" v="2810" actId="1076"/>
        <pc:sldMkLst>
          <pc:docMk/>
          <pc:sldMk cId="343413274" sldId="261"/>
        </pc:sldMkLst>
        <pc:spChg chg="mod">
          <ac:chgData name="Alex Costanzino" userId="bddf3b150f09e84d" providerId="LiveId" clId="{8D920B83-8E9E-4B5C-925E-E68393323FC6}" dt="2021-04-10T17:39:05.738" v="1104" actId="2711"/>
          <ac:spMkLst>
            <pc:docMk/>
            <pc:sldMk cId="343413274" sldId="261"/>
            <ac:spMk id="2" creationId="{DBAA88D8-1D3C-47C2-B729-3E5BCC57C903}"/>
          </ac:spMkLst>
        </pc:spChg>
        <pc:spChg chg="mod">
          <ac:chgData name="Alex Costanzino" userId="bddf3b150f09e84d" providerId="LiveId" clId="{8D920B83-8E9E-4B5C-925E-E68393323FC6}" dt="2021-04-13T08:53:14.496" v="2683" actId="20577"/>
          <ac:spMkLst>
            <pc:docMk/>
            <pc:sldMk cId="343413274" sldId="261"/>
            <ac:spMk id="3" creationId="{734BAEE7-AFE1-4625-9023-86A2D01C70A8}"/>
          </ac:spMkLst>
        </pc:spChg>
        <pc:spChg chg="add del mod">
          <ac:chgData name="Alex Costanzino" userId="bddf3b150f09e84d" providerId="LiveId" clId="{8D920B83-8E9E-4B5C-925E-E68393323FC6}" dt="2021-04-10T18:49:35.722" v="2256" actId="21"/>
          <ac:spMkLst>
            <pc:docMk/>
            <pc:sldMk cId="343413274" sldId="261"/>
            <ac:spMk id="4" creationId="{8C96EF10-D159-4D9B-BCC1-ECD84CDB160A}"/>
          </ac:spMkLst>
        </pc:spChg>
        <pc:spChg chg="add mod">
          <ac:chgData name="Alex Costanzino" userId="bddf3b150f09e84d" providerId="LiveId" clId="{8D920B83-8E9E-4B5C-925E-E68393323FC6}" dt="2021-04-10T17:39:21.773" v="1106"/>
          <ac:spMkLst>
            <pc:docMk/>
            <pc:sldMk cId="343413274" sldId="261"/>
            <ac:spMk id="5" creationId="{E8B37F72-92F7-4311-AB77-4F609DE607CB}"/>
          </ac:spMkLst>
        </pc:spChg>
        <pc:spChg chg="add del mod">
          <ac:chgData name="Alex Costanzino" userId="bddf3b150f09e84d" providerId="LiveId" clId="{8D920B83-8E9E-4B5C-925E-E68393323FC6}" dt="2021-04-10T17:39:30.534" v="1110"/>
          <ac:spMkLst>
            <pc:docMk/>
            <pc:sldMk cId="343413274" sldId="261"/>
            <ac:spMk id="6" creationId="{AA8A3FB2-B6BF-4D62-BBAA-0AF56D339FAC}"/>
          </ac:spMkLst>
        </pc:spChg>
        <pc:spChg chg="add del">
          <ac:chgData name="Alex Costanzino" userId="bddf3b150f09e84d" providerId="LiveId" clId="{8D920B83-8E9E-4B5C-925E-E68393323FC6}" dt="2021-04-10T17:39:41.892" v="1112" actId="21"/>
          <ac:spMkLst>
            <pc:docMk/>
            <pc:sldMk cId="343413274" sldId="261"/>
            <ac:spMk id="8" creationId="{759B8AF4-6434-461D-A2CD-2CD3B4BC9296}"/>
          </ac:spMkLst>
        </pc:spChg>
        <pc:spChg chg="add mod">
          <ac:chgData name="Alex Costanzino" userId="bddf3b150f09e84d" providerId="LiveId" clId="{8D920B83-8E9E-4B5C-925E-E68393323FC6}" dt="2021-04-10T18:40:03.422" v="1986" actId="20577"/>
          <ac:spMkLst>
            <pc:docMk/>
            <pc:sldMk cId="343413274" sldId="261"/>
            <ac:spMk id="9" creationId="{3688AD34-10DC-4BE1-BD90-0D41D81C3D46}"/>
          </ac:spMkLst>
        </pc:spChg>
        <pc:spChg chg="add mod">
          <ac:chgData name="Alex Costanzino" userId="bddf3b150f09e84d" providerId="LiveId" clId="{8D920B83-8E9E-4B5C-925E-E68393323FC6}" dt="2021-04-14T12:59:01.959" v="2810" actId="1076"/>
          <ac:spMkLst>
            <pc:docMk/>
            <pc:sldMk cId="343413274" sldId="261"/>
            <ac:spMk id="10" creationId="{EDFBA274-7B64-4525-B430-FFF2A8A5ACCB}"/>
          </ac:spMkLst>
        </pc:spChg>
        <pc:picChg chg="add del mod">
          <ac:chgData name="Alex Costanzino" userId="bddf3b150f09e84d" providerId="LiveId" clId="{8D920B83-8E9E-4B5C-925E-E68393323FC6}" dt="2021-04-10T17:48:58.854" v="1467"/>
          <ac:picMkLst>
            <pc:docMk/>
            <pc:sldMk cId="343413274" sldId="261"/>
            <ac:picMk id="11" creationId="{931F3FA4-8615-4D8F-82CA-135AEC6781B0}"/>
          </ac:picMkLst>
        </pc:picChg>
        <pc:picChg chg="add mod">
          <ac:chgData name="Alex Costanzino" userId="bddf3b150f09e84d" providerId="LiveId" clId="{8D920B83-8E9E-4B5C-925E-E68393323FC6}" dt="2021-04-13T08:53:24.673" v="2684" actId="1076"/>
          <ac:picMkLst>
            <pc:docMk/>
            <pc:sldMk cId="343413274" sldId="261"/>
            <ac:picMk id="13" creationId="{7D1FC32D-ECD3-456B-8CD8-A934A91C5C80}"/>
          </ac:picMkLst>
        </pc:picChg>
        <pc:picChg chg="add del mod">
          <ac:chgData name="Alex Costanzino" userId="bddf3b150f09e84d" providerId="LiveId" clId="{8D920B83-8E9E-4B5C-925E-E68393323FC6}" dt="2021-04-10T17:55:56.655" v="1502"/>
          <ac:picMkLst>
            <pc:docMk/>
            <pc:sldMk cId="343413274" sldId="261"/>
            <ac:picMk id="15" creationId="{6F26926B-D2BC-457F-9312-CDF06FA4150B}"/>
          </ac:picMkLst>
        </pc:picChg>
        <pc:picChg chg="add mod">
          <ac:chgData name="Alex Costanzino" userId="bddf3b150f09e84d" providerId="LiveId" clId="{8D920B83-8E9E-4B5C-925E-E68393323FC6}" dt="2021-04-13T08:51:11.407" v="2643" actId="1076"/>
          <ac:picMkLst>
            <pc:docMk/>
            <pc:sldMk cId="343413274" sldId="261"/>
            <ac:picMk id="17" creationId="{0A3C20F5-A433-49A9-B6A0-5118221C88B0}"/>
          </ac:picMkLst>
        </pc:picChg>
        <pc:picChg chg="add del mod">
          <ac:chgData name="Alex Costanzino" userId="bddf3b150f09e84d" providerId="LiveId" clId="{8D920B83-8E9E-4B5C-925E-E68393323FC6}" dt="2021-04-10T17:59:31.549" v="1514" actId="21"/>
          <ac:picMkLst>
            <pc:docMk/>
            <pc:sldMk cId="343413274" sldId="261"/>
            <ac:picMk id="19" creationId="{A8AB0758-5CBF-44B7-B1DE-01C93B852F6C}"/>
          </ac:picMkLst>
        </pc:picChg>
      </pc:sldChg>
      <pc:sldChg chg="addSp delSp modSp add mod modClrScheme chgLayout">
        <pc:chgData name="Alex Costanzino" userId="bddf3b150f09e84d" providerId="LiveId" clId="{8D920B83-8E9E-4B5C-925E-E68393323FC6}" dt="2021-04-10T18:50:32.651" v="2264"/>
        <pc:sldMkLst>
          <pc:docMk/>
          <pc:sldMk cId="130107212" sldId="262"/>
        </pc:sldMkLst>
        <pc:spChg chg="mod ord">
          <ac:chgData name="Alex Costanzino" userId="bddf3b150f09e84d" providerId="LiveId" clId="{8D920B83-8E9E-4B5C-925E-E68393323FC6}" dt="2021-04-10T18:26:27.439" v="1626" actId="700"/>
          <ac:spMkLst>
            <pc:docMk/>
            <pc:sldMk cId="130107212" sldId="262"/>
            <ac:spMk id="2" creationId="{606AFCD6-9EF3-496B-A9B6-AA1A435AE8FA}"/>
          </ac:spMkLst>
        </pc:spChg>
        <pc:spChg chg="del">
          <ac:chgData name="Alex Costanzino" userId="bddf3b150f09e84d" providerId="LiveId" clId="{8D920B83-8E9E-4B5C-925E-E68393323FC6}" dt="2021-04-10T18:26:14.310" v="1624" actId="21"/>
          <ac:spMkLst>
            <pc:docMk/>
            <pc:sldMk cId="130107212" sldId="262"/>
            <ac:spMk id="3" creationId="{B3818918-311A-493D-BC3C-D14A09E07770}"/>
          </ac:spMkLst>
        </pc:spChg>
        <pc:spChg chg="del">
          <ac:chgData name="Alex Costanzino" userId="bddf3b150f09e84d" providerId="LiveId" clId="{8D920B83-8E9E-4B5C-925E-E68393323FC6}" dt="2021-04-10T18:49:32.696" v="2255" actId="21"/>
          <ac:spMkLst>
            <pc:docMk/>
            <pc:sldMk cId="130107212" sldId="262"/>
            <ac:spMk id="4" creationId="{9D1F13B4-F480-49F4-B1CB-FFE396978BEC}"/>
          </ac:spMkLst>
        </pc:spChg>
        <pc:spChg chg="mod">
          <ac:chgData name="Alex Costanzino" userId="bddf3b150f09e84d" providerId="LiveId" clId="{8D920B83-8E9E-4B5C-925E-E68393323FC6}" dt="2021-04-10T18:39:57.409" v="1985" actId="20577"/>
          <ac:spMkLst>
            <pc:docMk/>
            <pc:sldMk cId="130107212" sldId="262"/>
            <ac:spMk id="6" creationId="{BEE9B58B-3380-4DE5-AA19-5A81D6F9955F}"/>
          </ac:spMkLst>
        </pc:spChg>
        <pc:spChg chg="add del mod ord">
          <ac:chgData name="Alex Costanzino" userId="bddf3b150f09e84d" providerId="LiveId" clId="{8D920B83-8E9E-4B5C-925E-E68393323FC6}" dt="2021-04-10T18:26:20.872" v="1625" actId="700"/>
          <ac:spMkLst>
            <pc:docMk/>
            <pc:sldMk cId="130107212" sldId="262"/>
            <ac:spMk id="8" creationId="{4EC34521-24F6-4AE5-BA1A-96F9FFC62BF8}"/>
          </ac:spMkLst>
        </pc:spChg>
        <pc:spChg chg="add del mod ord">
          <ac:chgData name="Alex Costanzino" userId="bddf3b150f09e84d" providerId="LiveId" clId="{8D920B83-8E9E-4B5C-925E-E68393323FC6}" dt="2021-04-10T18:26:27.439" v="1626" actId="700"/>
          <ac:spMkLst>
            <pc:docMk/>
            <pc:sldMk cId="130107212" sldId="262"/>
            <ac:spMk id="9" creationId="{64DC173F-0CC5-426B-95DE-618BE6F02C01}"/>
          </ac:spMkLst>
        </pc:spChg>
        <pc:spChg chg="add del mod ord">
          <ac:chgData name="Alex Costanzino" userId="bddf3b150f09e84d" providerId="LiveId" clId="{8D920B83-8E9E-4B5C-925E-E68393323FC6}" dt="2021-04-10T18:26:27.439" v="1626" actId="700"/>
          <ac:spMkLst>
            <pc:docMk/>
            <pc:sldMk cId="130107212" sldId="262"/>
            <ac:spMk id="10" creationId="{C35D1B02-FC99-44DA-8FA6-556ACF541C50}"/>
          </ac:spMkLst>
        </pc:spChg>
        <pc:spChg chg="add mod ord">
          <ac:chgData name="Alex Costanzino" userId="bddf3b150f09e84d" providerId="LiveId" clId="{8D920B83-8E9E-4B5C-925E-E68393323FC6}" dt="2021-04-10T18:26:52.945" v="1642" actId="113"/>
          <ac:spMkLst>
            <pc:docMk/>
            <pc:sldMk cId="130107212" sldId="262"/>
            <ac:spMk id="11" creationId="{A97EBA54-34E6-4F31-9406-3777861CDE31}"/>
          </ac:spMkLst>
        </pc:spChg>
        <pc:spChg chg="add mod ord">
          <ac:chgData name="Alex Costanzino" userId="bddf3b150f09e84d" providerId="LiveId" clId="{8D920B83-8E9E-4B5C-925E-E68393323FC6}" dt="2021-04-10T18:36:44.959" v="1792" actId="27636"/>
          <ac:spMkLst>
            <pc:docMk/>
            <pc:sldMk cId="130107212" sldId="262"/>
            <ac:spMk id="12" creationId="{04411C0C-4A18-4C86-8B66-D7EF609315EE}"/>
          </ac:spMkLst>
        </pc:spChg>
        <pc:spChg chg="add mod ord">
          <ac:chgData name="Alex Costanzino" userId="bddf3b150f09e84d" providerId="LiveId" clId="{8D920B83-8E9E-4B5C-925E-E68393323FC6}" dt="2021-04-10T18:26:47.071" v="1640" actId="2711"/>
          <ac:spMkLst>
            <pc:docMk/>
            <pc:sldMk cId="130107212" sldId="262"/>
            <ac:spMk id="13" creationId="{C92E630B-0E67-4F66-806F-ED9EC143B6A6}"/>
          </ac:spMkLst>
        </pc:spChg>
        <pc:spChg chg="add mod ord">
          <ac:chgData name="Alex Costanzino" userId="bddf3b150f09e84d" providerId="LiveId" clId="{8D920B83-8E9E-4B5C-925E-E68393323FC6}" dt="2021-04-10T18:36:47.947" v="1793" actId="14100"/>
          <ac:spMkLst>
            <pc:docMk/>
            <pc:sldMk cId="130107212" sldId="262"/>
            <ac:spMk id="14" creationId="{6E1FB97A-3061-4AEB-9EBC-DE1867E6E386}"/>
          </ac:spMkLst>
        </pc:spChg>
        <pc:spChg chg="add mod">
          <ac:chgData name="Alex Costanzino" userId="bddf3b150f09e84d" providerId="LiveId" clId="{8D920B83-8E9E-4B5C-925E-E68393323FC6}" dt="2021-04-10T18:39:42.741" v="1984" actId="5793"/>
          <ac:spMkLst>
            <pc:docMk/>
            <pc:sldMk cId="130107212" sldId="262"/>
            <ac:spMk id="15" creationId="{6D7BA7B5-817B-4F29-9E34-C48B8D6F2A47}"/>
          </ac:spMkLst>
        </pc:spChg>
        <pc:spChg chg="add mod">
          <ac:chgData name="Alex Costanzino" userId="bddf3b150f09e84d" providerId="LiveId" clId="{8D920B83-8E9E-4B5C-925E-E68393323FC6}" dt="2021-04-10T18:50:32.651" v="2264"/>
          <ac:spMkLst>
            <pc:docMk/>
            <pc:sldMk cId="130107212" sldId="262"/>
            <ac:spMk id="16" creationId="{367FCFCF-7648-45AA-92AE-359F132EB21E}"/>
          </ac:spMkLst>
        </pc:spChg>
      </pc:sldChg>
      <pc:sldMasterChg chg="setBg modSldLayout">
        <pc:chgData name="Alex Costanzino" userId="bddf3b150f09e84d" providerId="LiveId" clId="{8D920B83-8E9E-4B5C-925E-E68393323FC6}" dt="2021-04-13T08:48:33.117" v="2607"/>
        <pc:sldMasterMkLst>
          <pc:docMk/>
          <pc:sldMasterMk cId="3191281666" sldId="2147483648"/>
        </pc:sldMasterMkLst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4271911080" sldId="2147483649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13742091" sldId="2147483650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1463083336" sldId="2147483651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3106753121" sldId="2147483652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2712347050" sldId="2147483653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290771044" sldId="2147483654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3329004321" sldId="2147483655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2990148770" sldId="2147483656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1913247666" sldId="2147483657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3156204200" sldId="2147483658"/>
          </pc:sldLayoutMkLst>
        </pc:sldLayoutChg>
        <pc:sldLayoutChg chg="setBg">
          <pc:chgData name="Alex Costanzino" userId="bddf3b150f09e84d" providerId="LiveId" clId="{8D920B83-8E9E-4B5C-925E-E68393323FC6}" dt="2021-04-13T08:48:33.117" v="2607"/>
          <pc:sldLayoutMkLst>
            <pc:docMk/>
            <pc:sldMasterMk cId="3191281666" sldId="2147483648"/>
            <pc:sldLayoutMk cId="211343440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969D5-7471-4A73-A874-3CA2402063A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E46F2-E997-430E-9826-AB7E1A565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3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Greater </a:t>
            </a:r>
            <a:r>
              <a:rPr lang="el-GR" dirty="0"/>
              <a:t>ω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global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/>
              <a:t>. </a:t>
            </a:r>
            <a:endParaRPr lang="it-IT" dirty="0"/>
          </a:p>
          <a:p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el-GR" dirty="0"/>
              <a:t>ω</a:t>
            </a:r>
            <a:r>
              <a:rPr lang="it-IT" dirty="0"/>
              <a:t>,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activity.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6F2-E997-430E-9826-AB7E1A5654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This will result in a faster convergence, at the expense of not fully exploring the search space and potentially finding a better solution.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6F2-E997-430E-9826-AB7E1A5654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66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E46F2-E997-430E-9826-AB7E1A5654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17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4AFD-ECDA-45E8-BF3C-9C45A8C2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EC01BB-1F9A-4566-8EFF-D9F069890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3D9F26-1788-409F-8D64-FB5A203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093D2C-84E4-4CAF-94E1-F7E715A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B068CD-E8C3-4B89-843D-4AE95FC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9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E8B14-29E3-4E2A-8EC6-A681E89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2E09CD-D00E-43B6-BA77-3AC46848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F778E5-F375-4825-92C2-F250C60F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67D314-D2F3-49C3-BEF5-BEEFDEFA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F026C-B7FF-41E4-BBF6-0F89F2ED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FCCFA6-05DA-4D93-A1A8-623A6203A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237B91-4B01-4873-A49A-1EAFBA9CE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5E18D7-2A56-45A5-BDC8-B5120AA3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214FED-6313-4855-AD00-586BF569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097D-63CD-48E4-A65B-CB842D0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43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43654-AAAE-4484-B981-9E1DA684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A5221-EF9C-473D-B1DA-0602F852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E82EA-B859-4390-A16B-2D3A4A5E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E7661-6348-4D63-9B56-623E1DF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8E3D98-7761-4491-94A6-9EDEF7E8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72B05-9FA4-4E47-B13C-BE709146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39F1A-5161-4829-8BA5-EF55D435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6D21A0-969A-4AB5-A851-67D2135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7CCDB9-47A4-49FB-9536-A01312F6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914C5-11E1-4D59-B5D3-04AA5C32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08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AC224-66A6-4E39-BFE9-188BA7A9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AB37BF-1C0C-4471-8AB9-E183245B2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CEDFC7-8FB9-4AAA-955F-2D2F4958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5776F8-C2A7-4AA8-90E2-ABC10493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B0008B-3FFA-499D-9C7F-F4379597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3FF0EB-6BEB-48D5-8B77-568C7F9D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7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5BFF0-B7FC-4F0C-AD77-45CF1CF7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F7C056-6E60-413F-8F8B-E6EBFD9F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FCB0AD-4554-4832-ADFA-6944CB53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4F43E3-22FE-48F8-81C8-1384BA17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1A33D9-2D4C-46CF-85E6-87E44B0B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6B87D3-2F7F-465C-9CA2-843A72D3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4D6E0B-43FE-4ACB-81DA-8DA78ED4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906659-42D4-4AED-98C4-FB67833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E187A-653F-463A-9418-AA8C3529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39108A9-4095-43A0-86BA-C3E98616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907FBF-4CE2-4053-9DED-B4B7D3F5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507-5189-44DC-8BCB-DBEC427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76CE87-6C74-4AA8-AD5F-8F28040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AD6CCD-4940-4F5B-86F0-9D4A2A52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F66BAF-6C5A-45CC-A3F0-5BE9F3C1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00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088F5-D921-4C7A-8B66-A824FEBB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FEB42-1AAE-4D74-9872-7C029999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D34B9F-2300-491F-8AE2-42045411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8E8B53-4F76-4F5A-A44B-6F373DD6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69C644-834D-445C-8F04-6AA7E667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04879B-0D72-47CF-B44F-DB3253EF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1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61770-953E-4A1B-915D-6D445E0E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EF2F98-2406-43E9-BF24-3CE20192E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2C146C-2068-4518-BB6C-E32D295C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849B40-C8E4-48F7-86B7-19F60D60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75E22-2874-4EC8-B6C9-C5C69F0C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35CD96-58E3-4474-B44F-65DB0806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2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F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2CE970-3049-47FF-BE8C-23871ED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13519D-5BBF-4B39-9F06-0F989084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C16C05-882E-41A1-A057-4C3B850D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A45A-3620-43BF-80F9-0F5023D4DA77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FAB56-C2C3-40BD-AE1E-8A819209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E6A74-B6EF-4FEE-A98E-DD01EF2F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C33A-89AF-4645-AC88-545D5B85E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2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15E02-A6A0-4389-8226-58019252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7523" y="2673244"/>
            <a:ext cx="6076950" cy="871266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4ADFCF-A8B5-4610-80CC-3F94A888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1951"/>
          </a:xfrm>
        </p:spPr>
        <p:txBody>
          <a:bodyPr>
            <a:normAutofit/>
          </a:bodyPr>
          <a:lstStyle/>
          <a:p>
            <a:r>
              <a:rPr lang="it-IT" sz="32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Particle </a:t>
            </a:r>
            <a:r>
              <a:rPr lang="it-IT" sz="3200" cap="smal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swarm</a:t>
            </a:r>
            <a:r>
              <a:rPr lang="it-IT" sz="32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3200" cap="smal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3200" cap="small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some </a:t>
            </a:r>
            <a:r>
              <a:rPr lang="it-IT" sz="3200" cap="smal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applications</a:t>
            </a:r>
            <a:endParaRPr lang="it-IT" sz="3200" cap="smal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94ACA8-658F-43AE-AA33-2C8A76669E1F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B8DACA-CB3B-4C4A-97D4-38ECE6C8F404}"/>
              </a:ext>
            </a:extLst>
          </p:cNvPr>
          <p:cNvSpPr txBox="1"/>
          <p:nvPr/>
        </p:nvSpPr>
        <p:spPr>
          <a:xfrm>
            <a:off x="4980500" y="4199086"/>
            <a:ext cx="223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0747A3-8F31-449F-967C-E03785261E6E}"/>
              </a:ext>
            </a:extLst>
          </p:cNvPr>
          <p:cNvSpPr txBox="1"/>
          <p:nvPr/>
        </p:nvSpPr>
        <p:spPr>
          <a:xfrm>
            <a:off x="5423948" y="4705848"/>
            <a:ext cx="134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Ay</a:t>
            </a:r>
            <a:r>
              <a:rPr lang="it-IT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2020-2021</a:t>
            </a:r>
          </a:p>
        </p:txBody>
      </p:sp>
      <p:pic>
        <p:nvPicPr>
          <p:cNvPr id="6" name="Elemento grafico 5" descr="Grafico di tendenza al ribasso contorno">
            <a:extLst>
              <a:ext uri="{FF2B5EF4-FFF2-40B4-BE49-F238E27FC236}">
                <a16:creationId xmlns:a16="http://schemas.microsoft.com/office/drawing/2014/main" id="{E1C50849-769D-4286-B338-65310579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127" y="2651677"/>
            <a:ext cx="914400" cy="914400"/>
          </a:xfrm>
          <a:prstGeom prst="rect">
            <a:avLst/>
          </a:prstGeom>
        </p:spPr>
      </p:pic>
      <p:pic>
        <p:nvPicPr>
          <p:cNvPr id="12" name="Elemento grafico 11" descr="Grafico periodico contorno">
            <a:extLst>
              <a:ext uri="{FF2B5EF4-FFF2-40B4-BE49-F238E27FC236}">
                <a16:creationId xmlns:a16="http://schemas.microsoft.com/office/drawing/2014/main" id="{4ED5595E-F6AC-49C7-930E-F2015EE77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4473" y="2651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2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598F41-6903-4605-AB2B-44EFA3819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93372"/>
                <a:ext cx="10515600" cy="212559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Particle position:</a:t>
                </a:r>
                <a:b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it-IT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Particle </a:t>
                </a:r>
                <a:r>
                  <a:rPr lang="it-IT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velocity</a:t>
                </a:r>
                <a: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b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it-IT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it-IT" b="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598F41-6903-4605-AB2B-44EFA3819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93372"/>
                <a:ext cx="10515600" cy="2125590"/>
              </a:xfrm>
              <a:blipFill>
                <a:blip r:embed="rId3"/>
                <a:stretch>
                  <a:fillRect l="-812" t="-6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F383EF2-75DA-49E8-AE5E-B69604782C0D}"/>
              </a:ext>
            </a:extLst>
          </p:cNvPr>
          <p:cNvSpPr/>
          <p:nvPr/>
        </p:nvSpPr>
        <p:spPr>
          <a:xfrm>
            <a:off x="3825380" y="4221246"/>
            <a:ext cx="3095537" cy="52221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F9748B-2598-4F1A-932A-AB9E4118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idea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9188C82-919B-4F22-AD63-C5A564C02F02}"/>
              </a:ext>
            </a:extLst>
          </p:cNvPr>
          <p:cNvSpPr/>
          <p:nvPr/>
        </p:nvSpPr>
        <p:spPr>
          <a:xfrm>
            <a:off x="7198196" y="4222644"/>
            <a:ext cx="3225963" cy="522215"/>
          </a:xfrm>
          <a:prstGeom prst="roundRect">
            <a:avLst/>
          </a:prstGeom>
          <a:solidFill>
            <a:schemeClr val="accent6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722682-4495-49A3-B214-860A95E4A85C}"/>
              </a:ext>
            </a:extLst>
          </p:cNvPr>
          <p:cNvSpPr txBox="1"/>
          <p:nvPr/>
        </p:nvSpPr>
        <p:spPr>
          <a:xfrm>
            <a:off x="4224360" y="4696771"/>
            <a:ext cx="229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Cognitive component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66B503-AC4B-47C3-9522-A5E732E046CD}"/>
              </a:ext>
            </a:extLst>
          </p:cNvPr>
          <p:cNvSpPr txBox="1"/>
          <p:nvPr/>
        </p:nvSpPr>
        <p:spPr>
          <a:xfrm>
            <a:off x="7857034" y="4696771"/>
            <a:ext cx="19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 component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C76F2EA-67FE-4202-8258-E37A012ED42A}"/>
              </a:ext>
            </a:extLst>
          </p:cNvPr>
          <p:cNvSpPr/>
          <p:nvPr/>
        </p:nvSpPr>
        <p:spPr>
          <a:xfrm>
            <a:off x="2771193" y="4215023"/>
            <a:ext cx="806766" cy="522215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AF8499-F453-498C-8EAA-F278FDDD4835}"/>
              </a:ext>
            </a:extLst>
          </p:cNvPr>
          <p:cNvSpPr txBox="1"/>
          <p:nvPr/>
        </p:nvSpPr>
        <p:spPr>
          <a:xfrm>
            <a:off x="2771193" y="4696771"/>
            <a:ext cx="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Inertia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566D1-0B7D-40B9-8DB8-4605CAE3F30C}"/>
              </a:ext>
            </a:extLst>
          </p:cNvPr>
          <p:cNvSpPr txBox="1"/>
          <p:nvPr/>
        </p:nvSpPr>
        <p:spPr>
          <a:xfrm>
            <a:off x="2350742" y="5085077"/>
            <a:ext cx="74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Constant balance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pull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each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26E1DE3-ABCA-43B8-907B-4A85508EC95E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7C422D-7FF1-4AA8-834B-42B298A47D12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F2FE20AF-3369-4EED-AFF3-FFCC783BC5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749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a swarm of particles (a population of tentative configurations) and move them through simple mathematical formulas (in the configuration space).</a:t>
            </a:r>
          </a:p>
          <a:p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8888C41-5C6D-4322-8105-CA985A1877C7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57805D99-DE77-42A9-8B41-1D6F905859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752035"/>
                <a:ext cx="10515600" cy="461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</a:t>
                </a:r>
                <a:r>
                  <a:rPr lang="it-IT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search</a:t>
                </a:r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</a:t>
                </a:r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guided</a:t>
                </a:r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by the </a:t>
                </a:r>
                <a:r>
                  <a:rPr lang="it-IT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means</a:t>
                </a:r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of a fitness </a:t>
                </a:r>
                <a:r>
                  <a:rPr lang="it-IT" sz="24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function</a:t>
                </a:r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𝑓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∶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ℝ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⟶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ℝ</m:t>
                    </m:r>
                  </m:oMath>
                </a14:m>
                <a:r>
                  <a:rPr lang="it-IT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Segnaposto contenuto 2">
                <a:extLst>
                  <a:ext uri="{FF2B5EF4-FFF2-40B4-BE49-F238E27FC236}">
                    <a16:creationId xmlns:a16="http://schemas.microsoft.com/office/drawing/2014/main" id="{57805D99-DE77-42A9-8B41-1D6F9058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752035"/>
                <a:ext cx="10515600" cy="461666"/>
              </a:xfrm>
              <a:prstGeom prst="rect">
                <a:avLst/>
              </a:prstGeom>
              <a:blipFill>
                <a:blip r:embed="rId4"/>
                <a:stretch>
                  <a:fillRect l="-754" t="-17333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8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7AEEC-AA1C-4B8F-A0FF-0324B3A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B69A0-0DFA-407C-9EFC-9D8F6B10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These components are weighted by their constants and randomly perturbed. This leads to two main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behaviours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  </a:t>
            </a:r>
          </a:p>
          <a:p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10D5677-3DB5-47AB-A7CF-3955710DE935}"/>
              </a:ext>
            </a:extLst>
          </p:cNvPr>
          <p:cNvCxnSpPr>
            <a:cxnSpLocks/>
          </p:cNvCxnSpPr>
          <p:nvPr/>
        </p:nvCxnSpPr>
        <p:spPr>
          <a:xfrm flipH="1" flipV="1">
            <a:off x="1473825" y="3094187"/>
            <a:ext cx="1021016" cy="571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159FF0-8E6C-44AD-A05E-2D8ECFB71B5C}"/>
              </a:ext>
            </a:extLst>
          </p:cNvPr>
          <p:cNvSpPr txBox="1"/>
          <p:nvPr/>
        </p:nvSpPr>
        <p:spPr>
          <a:xfrm>
            <a:off x="1740684" y="2822146"/>
            <a:ext cx="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Inertia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20E6C3B-5E31-4D75-A1D1-277A8B7A6951}"/>
              </a:ext>
            </a:extLst>
          </p:cNvPr>
          <p:cNvCxnSpPr>
            <a:cxnSpLocks/>
          </p:cNvCxnSpPr>
          <p:nvPr/>
        </p:nvCxnSpPr>
        <p:spPr>
          <a:xfrm>
            <a:off x="2494840" y="3661386"/>
            <a:ext cx="329612" cy="4195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64084C-FAC7-4948-9C40-C87E85B37B99}"/>
              </a:ext>
            </a:extLst>
          </p:cNvPr>
          <p:cNvSpPr txBox="1"/>
          <p:nvPr/>
        </p:nvSpPr>
        <p:spPr>
          <a:xfrm>
            <a:off x="1872345" y="4184647"/>
            <a:ext cx="190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 component</a:t>
            </a:r>
          </a:p>
          <a:p>
            <a:pPr algn="ctr"/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it-IT" dirty="0" err="1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swarm</a:t>
            </a:r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660D3B5-BB0D-4AF4-9479-E79A810DC985}"/>
              </a:ext>
            </a:extLst>
          </p:cNvPr>
          <p:cNvCxnSpPr>
            <a:cxnSpLocks/>
          </p:cNvCxnSpPr>
          <p:nvPr/>
        </p:nvCxnSpPr>
        <p:spPr>
          <a:xfrm flipV="1">
            <a:off x="2494839" y="2952762"/>
            <a:ext cx="434830" cy="7086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825C959-1D3A-4651-A3CF-3576EB739477}"/>
              </a:ext>
            </a:extLst>
          </p:cNvPr>
          <p:cNvSpPr txBox="1"/>
          <p:nvPr/>
        </p:nvSpPr>
        <p:spPr>
          <a:xfrm>
            <a:off x="2929669" y="3134404"/>
            <a:ext cx="229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Cognitive component</a:t>
            </a:r>
          </a:p>
          <a:p>
            <a:pPr algn="ctr"/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CE6EB41-BD92-4F71-937A-7AF5362A522B}"/>
              </a:ext>
            </a:extLst>
          </p:cNvPr>
          <p:cNvCxnSpPr>
            <a:cxnSpLocks/>
          </p:cNvCxnSpPr>
          <p:nvPr/>
        </p:nvCxnSpPr>
        <p:spPr>
          <a:xfrm flipH="1" flipV="1">
            <a:off x="9439187" y="3211755"/>
            <a:ext cx="1021016" cy="571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E53333E3-0552-4355-988A-2B5767DE47F9}"/>
              </a:ext>
            </a:extLst>
          </p:cNvPr>
          <p:cNvCxnSpPr>
            <a:cxnSpLocks/>
          </p:cNvCxnSpPr>
          <p:nvPr/>
        </p:nvCxnSpPr>
        <p:spPr>
          <a:xfrm>
            <a:off x="9695761" y="4072679"/>
            <a:ext cx="329612" cy="4195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F51D6FD-D6AC-411A-8A9F-14D5C8690D24}"/>
              </a:ext>
            </a:extLst>
          </p:cNvPr>
          <p:cNvCxnSpPr>
            <a:cxnSpLocks/>
          </p:cNvCxnSpPr>
          <p:nvPr/>
        </p:nvCxnSpPr>
        <p:spPr>
          <a:xfrm flipV="1">
            <a:off x="10025373" y="3783626"/>
            <a:ext cx="434830" cy="7086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5DCB42A-1497-4B8D-BC22-8079F6CC4D1F}"/>
              </a:ext>
            </a:extLst>
          </p:cNvPr>
          <p:cNvCxnSpPr>
            <a:cxnSpLocks/>
          </p:cNvCxnSpPr>
          <p:nvPr/>
        </p:nvCxnSpPr>
        <p:spPr>
          <a:xfrm flipH="1" flipV="1">
            <a:off x="9436131" y="3212555"/>
            <a:ext cx="249595" cy="8616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252A91-7B46-4A6B-BE9B-56A304F873AE}"/>
              </a:ext>
            </a:extLst>
          </p:cNvPr>
          <p:cNvSpPr txBox="1"/>
          <p:nvPr/>
        </p:nvSpPr>
        <p:spPr>
          <a:xfrm>
            <a:off x="7926571" y="3497335"/>
            <a:ext cx="1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</a:t>
            </a:r>
            <a:r>
              <a:rPr lang="it-IT" dirty="0" err="1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endParaRPr lang="it-IT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4DF712-046C-4CEF-B510-8D7D62ABF0B1}"/>
              </a:ext>
            </a:extLst>
          </p:cNvPr>
          <p:cNvSpPr txBox="1"/>
          <p:nvPr/>
        </p:nvSpPr>
        <p:spPr>
          <a:xfrm>
            <a:off x="1473824" y="3604187"/>
            <a:ext cx="9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</a:p>
        </p:txBody>
      </p:sp>
      <p:pic>
        <p:nvPicPr>
          <p:cNvPr id="11" name="Elemento grafico 10" descr="Smile di Harvey Ball 100% con riempimento a tinta unita">
            <a:extLst>
              <a:ext uri="{FF2B5EF4-FFF2-40B4-BE49-F238E27FC236}">
                <a16:creationId xmlns:a16="http://schemas.microsoft.com/office/drawing/2014/main" id="{8DA6C089-5DE3-4ED1-8534-587746B83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623" y="3560131"/>
            <a:ext cx="210435" cy="210435"/>
          </a:xfrm>
          <a:prstGeom prst="rect">
            <a:avLst/>
          </a:prstGeom>
        </p:spPr>
      </p:pic>
      <p:pic>
        <p:nvPicPr>
          <p:cNvPr id="26" name="Elemento grafico 25" descr="Smile di Harvey Ball 100% con riempimento a tinta unita">
            <a:extLst>
              <a:ext uri="{FF2B5EF4-FFF2-40B4-BE49-F238E27FC236}">
                <a16:creationId xmlns:a16="http://schemas.microsoft.com/office/drawing/2014/main" id="{9A2177EC-AEB5-4240-BDEA-C94D93BA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0544" y="3971424"/>
            <a:ext cx="210435" cy="210435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ED6DAA9-BD84-48FA-8614-FAC03F4A2DF1}"/>
              </a:ext>
            </a:extLst>
          </p:cNvPr>
          <p:cNvCxnSpPr/>
          <p:nvPr/>
        </p:nvCxnSpPr>
        <p:spPr>
          <a:xfrm>
            <a:off x="5821960" y="3783312"/>
            <a:ext cx="143451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egnaposto contenuto 2">
            <a:extLst>
              <a:ext uri="{FF2B5EF4-FFF2-40B4-BE49-F238E27FC236}">
                <a16:creationId xmlns:a16="http://schemas.microsoft.com/office/drawing/2014/main" id="{D9599A1F-1880-4DB8-B28F-764889F7CD19}"/>
              </a:ext>
            </a:extLst>
          </p:cNvPr>
          <p:cNvSpPr txBox="1">
            <a:spLocks/>
          </p:cNvSpPr>
          <p:nvPr/>
        </p:nvSpPr>
        <p:spPr>
          <a:xfrm>
            <a:off x="838199" y="5164032"/>
            <a:ext cx="10515600" cy="126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 I –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energy particle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inertia and the cognitive component overpower the swarm influence and the particle will continue exploring the search space rather than follow the swarm (</a:t>
            </a:r>
            <a:r>
              <a:rPr lang="en-US" sz="2400" i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diversification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CB4227B-2324-4B66-A3D2-1EFD0AA22F19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FA992A-BDAE-4B38-8130-9F6C7BF9A647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D65F2BB-2202-4767-BC9A-412DCDF406C5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1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7AEEC-AA1C-4B8F-A0FF-0324B3A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B69A0-0DFA-407C-9EFC-9D8F6B10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These components are weighted by their constants and randomly perturbed. This leads to two main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behaviours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  </a:t>
            </a:r>
          </a:p>
          <a:p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10D5677-3DB5-47AB-A7CF-3955710DE935}"/>
              </a:ext>
            </a:extLst>
          </p:cNvPr>
          <p:cNvCxnSpPr>
            <a:cxnSpLocks/>
          </p:cNvCxnSpPr>
          <p:nvPr/>
        </p:nvCxnSpPr>
        <p:spPr>
          <a:xfrm flipH="1" flipV="1">
            <a:off x="2380733" y="3384126"/>
            <a:ext cx="358368" cy="24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159FF0-8E6C-44AD-A05E-2D8ECFB71B5C}"/>
              </a:ext>
            </a:extLst>
          </p:cNvPr>
          <p:cNvSpPr txBox="1"/>
          <p:nvPr/>
        </p:nvSpPr>
        <p:spPr>
          <a:xfrm>
            <a:off x="1848456" y="2835164"/>
            <a:ext cx="80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Inertia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20E6C3B-5E31-4D75-A1D1-277A8B7A6951}"/>
              </a:ext>
            </a:extLst>
          </p:cNvPr>
          <p:cNvCxnSpPr>
            <a:cxnSpLocks/>
          </p:cNvCxnSpPr>
          <p:nvPr/>
        </p:nvCxnSpPr>
        <p:spPr>
          <a:xfrm>
            <a:off x="2739100" y="3622841"/>
            <a:ext cx="822180" cy="7906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64084C-FAC7-4948-9C40-C87E85B37B99}"/>
              </a:ext>
            </a:extLst>
          </p:cNvPr>
          <p:cNvSpPr txBox="1"/>
          <p:nvPr/>
        </p:nvSpPr>
        <p:spPr>
          <a:xfrm>
            <a:off x="1278393" y="4116490"/>
            <a:ext cx="190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 component</a:t>
            </a:r>
          </a:p>
          <a:p>
            <a:pPr algn="ctr"/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it-IT" dirty="0" err="1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swarm</a:t>
            </a:r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r>
              <a:rPr lang="it-IT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660D3B5-BB0D-4AF4-9479-E79A810DC985}"/>
              </a:ext>
            </a:extLst>
          </p:cNvPr>
          <p:cNvCxnSpPr>
            <a:cxnSpLocks/>
          </p:cNvCxnSpPr>
          <p:nvPr/>
        </p:nvCxnSpPr>
        <p:spPr>
          <a:xfrm flipV="1">
            <a:off x="2739099" y="3344868"/>
            <a:ext cx="483239" cy="2779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825C959-1D3A-4651-A3CF-3576EB739477}"/>
              </a:ext>
            </a:extLst>
          </p:cNvPr>
          <p:cNvSpPr txBox="1"/>
          <p:nvPr/>
        </p:nvSpPr>
        <p:spPr>
          <a:xfrm>
            <a:off x="3066491" y="2837205"/>
            <a:ext cx="229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Cognitive component</a:t>
            </a:r>
          </a:p>
          <a:p>
            <a:pPr algn="ctr"/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it-IT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r>
              <a:rPr lang="it-IT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5DCB42A-1497-4B8D-BC22-8079F6CC4D1F}"/>
              </a:ext>
            </a:extLst>
          </p:cNvPr>
          <p:cNvCxnSpPr>
            <a:cxnSpLocks/>
          </p:cNvCxnSpPr>
          <p:nvPr/>
        </p:nvCxnSpPr>
        <p:spPr>
          <a:xfrm>
            <a:off x="8593260" y="3677829"/>
            <a:ext cx="957085" cy="2612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252A91-7B46-4A6B-BE9B-56A304F873AE}"/>
              </a:ext>
            </a:extLst>
          </p:cNvPr>
          <p:cNvSpPr txBox="1"/>
          <p:nvPr/>
        </p:nvSpPr>
        <p:spPr>
          <a:xfrm>
            <a:off x="8708512" y="3189793"/>
            <a:ext cx="152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</a:t>
            </a:r>
            <a:r>
              <a:rPr lang="it-IT" dirty="0" err="1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</a:t>
            </a:r>
            <a:endParaRPr lang="it-IT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4DF712-046C-4CEF-B510-8D7D62ABF0B1}"/>
              </a:ext>
            </a:extLst>
          </p:cNvPr>
          <p:cNvSpPr txBox="1"/>
          <p:nvPr/>
        </p:nvSpPr>
        <p:spPr>
          <a:xfrm>
            <a:off x="1718084" y="3565642"/>
            <a:ext cx="9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</a:p>
        </p:txBody>
      </p:sp>
      <p:pic>
        <p:nvPicPr>
          <p:cNvPr id="11" name="Elemento grafico 10" descr="Smile di Harvey Ball 100% con riempimento a tinta unita">
            <a:extLst>
              <a:ext uri="{FF2B5EF4-FFF2-40B4-BE49-F238E27FC236}">
                <a16:creationId xmlns:a16="http://schemas.microsoft.com/office/drawing/2014/main" id="{8DA6C089-5DE3-4ED1-8534-587746B8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3883" y="3521586"/>
            <a:ext cx="210435" cy="210435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ED6DAA9-BD84-48FA-8614-FAC03F4A2DF1}"/>
              </a:ext>
            </a:extLst>
          </p:cNvPr>
          <p:cNvCxnSpPr/>
          <p:nvPr/>
        </p:nvCxnSpPr>
        <p:spPr>
          <a:xfrm>
            <a:off x="5821960" y="3783312"/>
            <a:ext cx="143451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egnaposto contenuto 2">
            <a:extLst>
              <a:ext uri="{FF2B5EF4-FFF2-40B4-BE49-F238E27FC236}">
                <a16:creationId xmlns:a16="http://schemas.microsoft.com/office/drawing/2014/main" id="{D9599A1F-1880-4DB8-B28F-764889F7CD19}"/>
              </a:ext>
            </a:extLst>
          </p:cNvPr>
          <p:cNvSpPr txBox="1">
            <a:spLocks/>
          </p:cNvSpPr>
          <p:nvPr/>
        </p:nvSpPr>
        <p:spPr>
          <a:xfrm>
            <a:off x="838199" y="5164032"/>
            <a:ext cx="10515600" cy="85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 II –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energy particle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swarm influence overpowers the inertia and cognitive component, forcing the particle towards the swarm (</a:t>
            </a:r>
            <a:r>
              <a:rPr lang="en-US" sz="2400" i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intensification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3F4985-A27B-43C6-8632-9DFA1FA3348F}"/>
              </a:ext>
            </a:extLst>
          </p:cNvPr>
          <p:cNvCxnSpPr>
            <a:cxnSpLocks/>
          </p:cNvCxnSpPr>
          <p:nvPr/>
        </p:nvCxnSpPr>
        <p:spPr>
          <a:xfrm>
            <a:off x="8603294" y="3672845"/>
            <a:ext cx="822180" cy="7906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EFEE124-3E78-4B39-8ABB-410D8F229EAD}"/>
              </a:ext>
            </a:extLst>
          </p:cNvPr>
          <p:cNvCxnSpPr>
            <a:cxnSpLocks/>
          </p:cNvCxnSpPr>
          <p:nvPr/>
        </p:nvCxnSpPr>
        <p:spPr>
          <a:xfrm flipV="1">
            <a:off x="9425474" y="4179726"/>
            <a:ext cx="483239" cy="2779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623CF34-2423-4513-880C-407920F30CB0}"/>
              </a:ext>
            </a:extLst>
          </p:cNvPr>
          <p:cNvCxnSpPr>
            <a:cxnSpLocks/>
          </p:cNvCxnSpPr>
          <p:nvPr/>
        </p:nvCxnSpPr>
        <p:spPr>
          <a:xfrm flipH="1" flipV="1">
            <a:off x="9550345" y="3939039"/>
            <a:ext cx="358368" cy="24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Elemento grafico 25" descr="Smile di Harvey Ball 100% con riempimento a tinta unita">
            <a:extLst>
              <a:ext uri="{FF2B5EF4-FFF2-40B4-BE49-F238E27FC236}">
                <a16:creationId xmlns:a16="http://schemas.microsoft.com/office/drawing/2014/main" id="{9A2177EC-AEB5-4240-BDEA-C94D93BA2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8077" y="3575064"/>
            <a:ext cx="210435" cy="210435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33A9242-7F5B-4F9D-8BA0-978C1E3D2DBF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0AF78BC-8BB8-4E8D-8BF9-3FD8EEAD700D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2129E9B-F786-40BB-BBDB-21D5239DF473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8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AFCD6-9EF3-496B-A9B6-AA1A435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818918-311A-493D-BC3C-D14A09E0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I – </a:t>
            </a:r>
            <a:r>
              <a:rPr lang="it-IT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Initialization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set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constants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randomly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velocity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each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the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swarm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wrt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normal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distribution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and the position (user-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b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II – </a:t>
            </a:r>
            <a:r>
              <a:rPr lang="it-IT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evaluate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fitness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each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position. </a:t>
            </a:r>
            <a:b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If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fitness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it’s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update the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individual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best positions and the global best position.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Repeat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b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III – </a:t>
            </a:r>
            <a:r>
              <a:rPr lang="it-IT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Terminate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when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some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(time-out,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-out, maximum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iterations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minimum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improvement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…).</a:t>
            </a:r>
          </a:p>
          <a:p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D92575-13CC-46F2-A364-C6F2AABEF862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E9B58B-3380-4DE5-AA19-5A81D6F9955F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A524834-0940-45B2-9247-7342FB1FF5FF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5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AFCD6-9EF3-496B-A9B6-AA1A435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97EBA54-34E6-4F31-9406-3777861CD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Pros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4411C0C-4A18-4C86-8B66-D7EF6093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325563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Derivative free;</a:t>
            </a:r>
          </a:p>
          <a:p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efficiency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C92E630B-0E67-4F66-806F-ED9EC143B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6E1FB97A-3061-4AEB-9EBC-DE1867E6E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325563"/>
          </a:xfrm>
        </p:spPr>
        <p:txBody>
          <a:bodyPr>
            <a:normAutofit lnSpcReduction="10000"/>
          </a:bodyPr>
          <a:lstStyle/>
          <a:p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 accurate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parameter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tuning;</a:t>
            </a:r>
          </a:p>
          <a:p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update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velocity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D92575-13CC-46F2-A364-C6F2AABEF862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E9B58B-3380-4DE5-AA19-5A81D6F9955F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7BA7B5-817B-4F29-9E34-C48B8D6F2A47}"/>
              </a:ext>
            </a:extLst>
          </p:cNvPr>
          <p:cNvSpPr txBox="1"/>
          <p:nvPr/>
        </p:nvSpPr>
        <p:spPr>
          <a:xfrm>
            <a:off x="839788" y="464502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Possible</a:t>
            </a:r>
            <a:r>
              <a:rPr lang="it-IT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improvements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adaptative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particle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swarm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more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termination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condition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hybridization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other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,… </a:t>
            </a:r>
            <a:endParaRPr lang="it-IT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67FCFCF-7648-45AA-92AE-359F132EB21E}"/>
              </a:ext>
            </a:extLst>
          </p:cNvPr>
          <p:cNvSpPr/>
          <p:nvPr/>
        </p:nvSpPr>
        <p:spPr>
          <a:xfrm>
            <a:off x="280987" y="240506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88D8-1D3C-47C2-B729-3E5BCC57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problems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BAEE7-AFE1-4625-9023-86A2D01C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1: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unconstrained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several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test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Rastrigin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Beale,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Ackley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Rosenbrock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…);</a:t>
            </a:r>
            <a:b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2: design of a speed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constrained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penalty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seven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eleven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constraints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b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t-IT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3: design of a spring (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constrained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optimization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penalty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three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four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constraints</a:t>
            </a:r>
            <a:r>
              <a:rPr lang="it-IT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B37F72-92F7-4311-AB77-4F609DE607CB}"/>
              </a:ext>
            </a:extLst>
          </p:cNvPr>
          <p:cNvSpPr txBox="1"/>
          <p:nvPr/>
        </p:nvSpPr>
        <p:spPr>
          <a:xfrm>
            <a:off x="280987" y="6340495"/>
            <a:ext cx="155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Alex Costanzino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88AD34-10DC-4BE1-BD90-0D41D81C3D46}"/>
              </a:ext>
            </a:extLst>
          </p:cNvPr>
          <p:cNvSpPr txBox="1"/>
          <p:nvPr/>
        </p:nvSpPr>
        <p:spPr>
          <a:xfrm>
            <a:off x="11649754" y="6340495"/>
            <a:ext cx="26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pic>
        <p:nvPicPr>
          <p:cNvPr id="13" name="Immagine 12" descr="Immagine che contiene testo, ingranaggio&#10;&#10;Descrizione generata automaticamente">
            <a:extLst>
              <a:ext uri="{FF2B5EF4-FFF2-40B4-BE49-F238E27FC236}">
                <a16:creationId xmlns:a16="http://schemas.microsoft.com/office/drawing/2014/main" id="{7D1FC32D-ECD3-456B-8CD8-A934A91C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33" y="3935980"/>
            <a:ext cx="1285875" cy="964406"/>
          </a:xfrm>
          <a:prstGeom prst="rect">
            <a:avLst/>
          </a:prstGeom>
        </p:spPr>
      </p:pic>
      <p:pic>
        <p:nvPicPr>
          <p:cNvPr id="17" name="Immagine 16" descr="Immagine che contiene molla, utensiledimetallo, microfono, clipart&#10;&#10;Descrizione generata automaticamente">
            <a:extLst>
              <a:ext uri="{FF2B5EF4-FFF2-40B4-BE49-F238E27FC236}">
                <a16:creationId xmlns:a16="http://schemas.microsoft.com/office/drawing/2014/main" id="{0A3C20F5-A433-49A9-B6A0-5118221C8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7680">
            <a:off x="6913569" y="5380884"/>
            <a:ext cx="718894" cy="127917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DFBA274-7B64-4525-B430-FFF2A8A5ACCB}"/>
              </a:ext>
            </a:extLst>
          </p:cNvPr>
          <p:cNvSpPr/>
          <p:nvPr/>
        </p:nvSpPr>
        <p:spPr>
          <a:xfrm>
            <a:off x="266699" y="365125"/>
            <a:ext cx="11630025" cy="6376988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13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497</Words>
  <Application>Microsoft Office PowerPoint</Application>
  <PresentationFormat>Widescreen</PresentationFormat>
  <Paragraphs>72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 Sans</vt:lpstr>
      <vt:lpstr>Segoe UI Light</vt:lpstr>
      <vt:lpstr>Tema di Office</vt:lpstr>
      <vt:lpstr>Optimization Project</vt:lpstr>
      <vt:lpstr>The idea</vt:lpstr>
      <vt:lpstr>The idea</vt:lpstr>
      <vt:lpstr>The idea</vt:lpstr>
      <vt:lpstr>High-level algorithm</vt:lpstr>
      <vt:lpstr>High-level algorithm</vt:lpstr>
      <vt:lpstr>Proposed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Project</dc:title>
  <dc:creator>Alex Costanzino</dc:creator>
  <cp:lastModifiedBy>Alex Costanzino</cp:lastModifiedBy>
  <cp:revision>8</cp:revision>
  <dcterms:created xsi:type="dcterms:W3CDTF">2021-04-10T14:54:38Z</dcterms:created>
  <dcterms:modified xsi:type="dcterms:W3CDTF">2021-04-14T12:59:29Z</dcterms:modified>
</cp:coreProperties>
</file>