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0" r:id="rId5"/>
    <p:sldId id="263" r:id="rId6"/>
    <p:sldId id="264" r:id="rId7"/>
    <p:sldId id="265" r:id="rId8"/>
    <p:sldId id="267" r:id="rId9"/>
    <p:sldId id="266" r:id="rId10"/>
    <p:sldId id="268"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C2DC"/>
    <a:srgbClr val="E3BBD9"/>
    <a:srgbClr val="FFEBF5"/>
    <a:srgbClr val="C9A4E4"/>
    <a:srgbClr val="F2CAEA"/>
    <a:srgbClr val="D4F4F0"/>
    <a:srgbClr val="D6E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28499-2EE3-4AD5-B778-7F5355868D23}" v="78" dt="2021-09-06T09:44:00.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125" autoAdjust="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Costanzino" userId="bddf3b150f09e84d" providerId="LiveId" clId="{8D920B83-8E9E-4B5C-925E-E68393323FC6}"/>
    <pc:docChg chg="undo redo custSel addSld modSld modMainMaster">
      <pc:chgData name="Alex Costanzino" userId="bddf3b150f09e84d" providerId="LiveId" clId="{8D920B83-8E9E-4B5C-925E-E68393323FC6}" dt="2021-04-14T12:59:01.959" v="2810" actId="1076"/>
      <pc:docMkLst>
        <pc:docMk/>
      </pc:docMkLst>
      <pc:sldChg chg="addSp delSp modSp mod setBg">
        <pc:chgData name="Alex Costanzino" userId="bddf3b150f09e84d" providerId="LiveId" clId="{8D920B83-8E9E-4B5C-925E-E68393323FC6}" dt="2021-04-13T08:48:33.117" v="2607"/>
        <pc:sldMkLst>
          <pc:docMk/>
          <pc:sldMk cId="2342520432" sldId="256"/>
        </pc:sldMkLst>
        <pc:spChg chg="mod">
          <ac:chgData name="Alex Costanzino" userId="bddf3b150f09e84d" providerId="LiveId" clId="{8D920B83-8E9E-4B5C-925E-E68393323FC6}" dt="2021-04-10T18:55:31.914" v="2328" actId="1076"/>
          <ac:spMkLst>
            <pc:docMk/>
            <pc:sldMk cId="2342520432" sldId="256"/>
            <ac:spMk id="2" creationId="{8D815E02-A6A0-4389-8226-580192522733}"/>
          </ac:spMkLst>
        </pc:spChg>
        <pc:spChg chg="mod">
          <ac:chgData name="Alex Costanzino" userId="bddf3b150f09e84d" providerId="LiveId" clId="{8D920B83-8E9E-4B5C-925E-E68393323FC6}" dt="2021-04-10T17:37:39.319" v="1079" actId="1076"/>
          <ac:spMkLst>
            <pc:docMk/>
            <pc:sldMk cId="2342520432" sldId="256"/>
            <ac:spMk id="3" creationId="{5B4ADFCF-A8B5-4610-80CC-3F94A88835C1}"/>
          </ac:spMkLst>
        </pc:spChg>
        <pc:spChg chg="mod">
          <ac:chgData name="Alex Costanzino" userId="bddf3b150f09e84d" providerId="LiveId" clId="{8D920B83-8E9E-4B5C-925E-E68393323FC6}" dt="2021-04-10T18:52:04.650" v="2274"/>
          <ac:spMkLst>
            <pc:docMk/>
            <pc:sldMk cId="2342520432" sldId="256"/>
            <ac:spMk id="4" creationId="{CA94ACA8-658F-43AE-AA33-2C8A76669E1F}"/>
          </ac:spMkLst>
        </pc:spChg>
        <pc:spChg chg="add del mod">
          <ac:chgData name="Alex Costanzino" userId="bddf3b150f09e84d" providerId="LiveId" clId="{8D920B83-8E9E-4B5C-925E-E68393323FC6}" dt="2021-04-10T17:19:33.217" v="1006" actId="21"/>
          <ac:spMkLst>
            <pc:docMk/>
            <pc:sldMk cId="2342520432" sldId="256"/>
            <ac:spMk id="5" creationId="{55C77E95-0749-42F1-A43B-EE3BE5F1B474}"/>
          </ac:spMkLst>
        </pc:spChg>
        <pc:spChg chg="add del mod">
          <ac:chgData name="Alex Costanzino" userId="bddf3b150f09e84d" providerId="LiveId" clId="{8D920B83-8E9E-4B5C-925E-E68393323FC6}" dt="2021-04-10T17:21:53.174" v="1022"/>
          <ac:spMkLst>
            <pc:docMk/>
            <pc:sldMk cId="2342520432" sldId="256"/>
            <ac:spMk id="6" creationId="{72E1CA86-C426-41C8-B57D-D16B90D09350}"/>
          </ac:spMkLst>
        </pc:spChg>
        <pc:spChg chg="add mod">
          <ac:chgData name="Alex Costanzino" userId="bddf3b150f09e84d" providerId="LiveId" clId="{8D920B83-8E9E-4B5C-925E-E68393323FC6}" dt="2021-04-10T17:36:58.911" v="1063" actId="1076"/>
          <ac:spMkLst>
            <pc:docMk/>
            <pc:sldMk cId="2342520432" sldId="256"/>
            <ac:spMk id="7" creationId="{DBB8DACA-CB3B-4C4A-97D4-38ECE6C8F404}"/>
          </ac:spMkLst>
        </pc:spChg>
        <pc:spChg chg="add mod">
          <ac:chgData name="Alex Costanzino" userId="bddf3b150f09e84d" providerId="LiveId" clId="{8D920B83-8E9E-4B5C-925E-E68393323FC6}" dt="2021-04-10T17:37:41.647" v="1081" actId="20577"/>
          <ac:spMkLst>
            <pc:docMk/>
            <pc:sldMk cId="2342520432" sldId="256"/>
            <ac:spMk id="8" creationId="{910747A3-8F31-449F-967C-E03785261E6E}"/>
          </ac:spMkLst>
        </pc:spChg>
        <pc:picChg chg="add mod">
          <ac:chgData name="Alex Costanzino" userId="bddf3b150f09e84d" providerId="LiveId" clId="{8D920B83-8E9E-4B5C-925E-E68393323FC6}" dt="2021-04-10T18:57:15.671" v="2333" actId="1076"/>
          <ac:picMkLst>
            <pc:docMk/>
            <pc:sldMk cId="2342520432" sldId="256"/>
            <ac:picMk id="6" creationId="{E1C50849-769D-4286-B338-653105795516}"/>
          </ac:picMkLst>
        </pc:picChg>
        <pc:picChg chg="add del mod">
          <ac:chgData name="Alex Costanzino" userId="bddf3b150f09e84d" providerId="LiveId" clId="{8D920B83-8E9E-4B5C-925E-E68393323FC6}" dt="2021-04-10T18:56:56.102" v="2331" actId="21"/>
          <ac:picMkLst>
            <pc:docMk/>
            <pc:sldMk cId="2342520432" sldId="256"/>
            <ac:picMk id="10" creationId="{9D914DA4-CC4C-4156-94F4-819CC8586715}"/>
          </ac:picMkLst>
        </pc:picChg>
        <pc:picChg chg="add mod">
          <ac:chgData name="Alex Costanzino" userId="bddf3b150f09e84d" providerId="LiveId" clId="{8D920B83-8E9E-4B5C-925E-E68393323FC6}" dt="2021-04-10T18:57:01.798" v="2332" actId="1076"/>
          <ac:picMkLst>
            <pc:docMk/>
            <pc:sldMk cId="2342520432" sldId="256"/>
            <ac:picMk id="12" creationId="{4ED5595E-F6AC-49C7-930E-F2015EE77706}"/>
          </ac:picMkLst>
        </pc:picChg>
      </pc:sldChg>
      <pc:sldChg chg="addSp delSp modSp mod">
        <pc:chgData name="Alex Costanzino" userId="bddf3b150f09e84d" providerId="LiveId" clId="{8D920B83-8E9E-4B5C-925E-E68393323FC6}" dt="2021-04-13T08:07:04.944" v="2597" actId="5793"/>
        <pc:sldMkLst>
          <pc:docMk/>
          <pc:sldMk cId="3705538004" sldId="257"/>
        </pc:sldMkLst>
        <pc:spChg chg="mod">
          <ac:chgData name="Alex Costanzino" userId="bddf3b150f09e84d" providerId="LiveId" clId="{8D920B83-8E9E-4B5C-925E-E68393323FC6}" dt="2021-04-13T08:07:04.944" v="2597" actId="5793"/>
          <ac:spMkLst>
            <pc:docMk/>
            <pc:sldMk cId="3705538004" sldId="257"/>
            <ac:spMk id="3" creationId="{B3818918-311A-493D-BC3C-D14A09E07770}"/>
          </ac:spMkLst>
        </pc:spChg>
        <pc:spChg chg="del">
          <ac:chgData name="Alex Costanzino" userId="bddf3b150f09e84d" providerId="LiveId" clId="{8D920B83-8E9E-4B5C-925E-E68393323FC6}" dt="2021-04-10T18:49:29.926" v="2254" actId="21"/>
          <ac:spMkLst>
            <pc:docMk/>
            <pc:sldMk cId="3705538004" sldId="257"/>
            <ac:spMk id="4" creationId="{9D1F13B4-F480-49F4-B1CB-FFE396978BEC}"/>
          </ac:spMkLst>
        </pc:spChg>
        <pc:spChg chg="add del mod">
          <ac:chgData name="Alex Costanzino" userId="bddf3b150f09e84d" providerId="LiveId" clId="{8D920B83-8E9E-4B5C-925E-E68393323FC6}" dt="2021-04-10T17:19:31.200" v="1005"/>
          <ac:spMkLst>
            <pc:docMk/>
            <pc:sldMk cId="3705538004" sldId="257"/>
            <ac:spMk id="5" creationId="{E6D92575-13CC-46F2-A364-C6F2AABEF862}"/>
          </ac:spMkLst>
        </pc:spChg>
        <pc:spChg chg="add mod">
          <ac:chgData name="Alex Costanzino" userId="bddf3b150f09e84d" providerId="LiveId" clId="{8D920B83-8E9E-4B5C-925E-E68393323FC6}" dt="2021-04-10T17:20:43.833" v="1020" actId="20577"/>
          <ac:spMkLst>
            <pc:docMk/>
            <pc:sldMk cId="3705538004" sldId="257"/>
            <ac:spMk id="6" creationId="{BEE9B58B-3380-4DE5-AA19-5A81D6F9955F}"/>
          </ac:spMkLst>
        </pc:spChg>
        <pc:spChg chg="add mod">
          <ac:chgData name="Alex Costanzino" userId="bddf3b150f09e84d" providerId="LiveId" clId="{8D920B83-8E9E-4B5C-925E-E68393323FC6}" dt="2021-04-10T18:50:31.385" v="2263"/>
          <ac:spMkLst>
            <pc:docMk/>
            <pc:sldMk cId="3705538004" sldId="257"/>
            <ac:spMk id="7" creationId="{1A524834-0940-45B2-9247-7342FB1FF5FF}"/>
          </ac:spMkLst>
        </pc:spChg>
      </pc:sldChg>
      <pc:sldChg chg="addSp delSp modSp mod modNotesTx">
        <pc:chgData name="Alex Costanzino" userId="bddf3b150f09e84d" providerId="LiveId" clId="{8D920B83-8E9E-4B5C-925E-E68393323FC6}" dt="2021-04-13T09:23:51.652" v="2809" actId="20577"/>
        <pc:sldMkLst>
          <pc:docMk/>
          <pc:sldMk cId="2623875313" sldId="258"/>
        </pc:sldMkLst>
        <pc:spChg chg="mod">
          <ac:chgData name="Alex Costanzino" userId="bddf3b150f09e84d" providerId="LiveId" clId="{8D920B83-8E9E-4B5C-925E-E68393323FC6}" dt="2021-04-10T18:42:52.013" v="2032" actId="1036"/>
          <ac:spMkLst>
            <pc:docMk/>
            <pc:sldMk cId="2623875313" sldId="258"/>
            <ac:spMk id="3" creationId="{FB598F41-6903-4605-AB2B-44EFA38199EB}"/>
          </ac:spMkLst>
        </pc:spChg>
        <pc:spChg chg="del">
          <ac:chgData name="Alex Costanzino" userId="bddf3b150f09e84d" providerId="LiveId" clId="{8D920B83-8E9E-4B5C-925E-E68393323FC6}" dt="2021-04-10T18:49:09.654" v="2248" actId="21"/>
          <ac:spMkLst>
            <pc:docMk/>
            <pc:sldMk cId="2623875313" sldId="258"/>
            <ac:spMk id="4" creationId="{612A94A9-FC71-4CD8-A9B4-31D91F630E42}"/>
          </ac:spMkLst>
        </pc:spChg>
        <pc:spChg chg="mod">
          <ac:chgData name="Alex Costanzino" userId="bddf3b150f09e84d" providerId="LiveId" clId="{8D920B83-8E9E-4B5C-925E-E68393323FC6}" dt="2021-04-10T18:42:52.013" v="2032" actId="1036"/>
          <ac:spMkLst>
            <pc:docMk/>
            <pc:sldMk cId="2623875313" sldId="258"/>
            <ac:spMk id="6" creationId="{5F383EF2-75DA-49E8-AE5E-B69604782C0D}"/>
          </ac:spMkLst>
        </pc:spChg>
        <pc:spChg chg="mod">
          <ac:chgData name="Alex Costanzino" userId="bddf3b150f09e84d" providerId="LiveId" clId="{8D920B83-8E9E-4B5C-925E-E68393323FC6}" dt="2021-04-10T18:42:52.013" v="2032" actId="1036"/>
          <ac:spMkLst>
            <pc:docMk/>
            <pc:sldMk cId="2623875313" sldId="258"/>
            <ac:spMk id="7" creationId="{09188C82-919B-4F22-AD63-C5A564C02F02}"/>
          </ac:spMkLst>
        </pc:spChg>
        <pc:spChg chg="mod">
          <ac:chgData name="Alex Costanzino" userId="bddf3b150f09e84d" providerId="LiveId" clId="{8D920B83-8E9E-4B5C-925E-E68393323FC6}" dt="2021-04-10T18:42:52.013" v="2032" actId="1036"/>
          <ac:spMkLst>
            <pc:docMk/>
            <pc:sldMk cId="2623875313" sldId="258"/>
            <ac:spMk id="9" creationId="{24722682-4495-49A3-B214-860A95E4A85C}"/>
          </ac:spMkLst>
        </pc:spChg>
        <pc:spChg chg="mod">
          <ac:chgData name="Alex Costanzino" userId="bddf3b150f09e84d" providerId="LiveId" clId="{8D920B83-8E9E-4B5C-925E-E68393323FC6}" dt="2021-04-10T18:42:52.013" v="2032" actId="1036"/>
          <ac:spMkLst>
            <pc:docMk/>
            <pc:sldMk cId="2623875313" sldId="258"/>
            <ac:spMk id="10" creationId="{0166B503-AC4B-47C3-9522-A5E732E046CD}"/>
          </ac:spMkLst>
        </pc:spChg>
        <pc:spChg chg="mod">
          <ac:chgData name="Alex Costanzino" userId="bddf3b150f09e84d" providerId="LiveId" clId="{8D920B83-8E9E-4B5C-925E-E68393323FC6}" dt="2021-04-10T18:42:52.013" v="2032" actId="1036"/>
          <ac:spMkLst>
            <pc:docMk/>
            <pc:sldMk cId="2623875313" sldId="258"/>
            <ac:spMk id="11" creationId="{5C76F2EA-67FE-4202-8258-E37A012ED42A}"/>
          </ac:spMkLst>
        </pc:spChg>
        <pc:spChg chg="mod">
          <ac:chgData name="Alex Costanzino" userId="bddf3b150f09e84d" providerId="LiveId" clId="{8D920B83-8E9E-4B5C-925E-E68393323FC6}" dt="2021-04-10T18:42:52.013" v="2032" actId="1036"/>
          <ac:spMkLst>
            <pc:docMk/>
            <pc:sldMk cId="2623875313" sldId="258"/>
            <ac:spMk id="12" creationId="{A0AF8499-F453-498C-8EAA-F278FDDD4835}"/>
          </ac:spMkLst>
        </pc:spChg>
        <pc:spChg chg="mod">
          <ac:chgData name="Alex Costanzino" userId="bddf3b150f09e84d" providerId="LiveId" clId="{8D920B83-8E9E-4B5C-925E-E68393323FC6}" dt="2021-04-13T07:57:31.013" v="2486" actId="1076"/>
          <ac:spMkLst>
            <pc:docMk/>
            <pc:sldMk cId="2623875313" sldId="258"/>
            <ac:spMk id="14" creationId="{832566D1-0B7D-40B9-8DB8-4605CAE3F30C}"/>
          </ac:spMkLst>
        </pc:spChg>
        <pc:spChg chg="add mod">
          <ac:chgData name="Alex Costanzino" userId="bddf3b150f09e84d" providerId="LiveId" clId="{8D920B83-8E9E-4B5C-925E-E68393323FC6}" dt="2021-04-13T07:57:09.776" v="2483" actId="1076"/>
          <ac:spMkLst>
            <pc:docMk/>
            <pc:sldMk cId="2623875313" sldId="258"/>
            <ac:spMk id="15" creationId="{57805D99-DE77-42A9-8B41-1D6F905859A7}"/>
          </ac:spMkLst>
        </pc:spChg>
        <pc:spChg chg="add del mod">
          <ac:chgData name="Alex Costanzino" userId="bddf3b150f09e84d" providerId="LiveId" clId="{8D920B83-8E9E-4B5C-925E-E68393323FC6}" dt="2021-04-10T18:49:22.480" v="2251" actId="21"/>
          <ac:spMkLst>
            <pc:docMk/>
            <pc:sldMk cId="2623875313" sldId="258"/>
            <ac:spMk id="15" creationId="{AF6B4E96-77BE-4406-B9F6-4F025AA35D1F}"/>
          </ac:spMkLst>
        </pc:spChg>
        <pc:spChg chg="add del mod">
          <ac:chgData name="Alex Costanzino" userId="bddf3b150f09e84d" providerId="LiveId" clId="{8D920B83-8E9E-4B5C-925E-E68393323FC6}" dt="2021-04-10T17:18:20.670" v="993"/>
          <ac:spMkLst>
            <pc:docMk/>
            <pc:sldMk cId="2623875313" sldId="258"/>
            <ac:spMk id="15" creationId="{CA0B8AFD-53D1-42C1-AB6D-BE0C7C67908E}"/>
          </ac:spMkLst>
        </pc:spChg>
        <pc:spChg chg="add mod">
          <ac:chgData name="Alex Costanzino" userId="bddf3b150f09e84d" providerId="LiveId" clId="{8D920B83-8E9E-4B5C-925E-E68393323FC6}" dt="2021-04-10T17:18:42.829" v="998"/>
          <ac:spMkLst>
            <pc:docMk/>
            <pc:sldMk cId="2623875313" sldId="258"/>
            <ac:spMk id="16" creationId="{326E1DE3-ABCA-43B8-907B-4A85508EC95E}"/>
          </ac:spMkLst>
        </pc:spChg>
        <pc:spChg chg="add mod">
          <ac:chgData name="Alex Costanzino" userId="bddf3b150f09e84d" providerId="LiveId" clId="{8D920B83-8E9E-4B5C-925E-E68393323FC6}" dt="2021-04-10T17:20:20.479" v="1014" actId="1076"/>
          <ac:spMkLst>
            <pc:docMk/>
            <pc:sldMk cId="2623875313" sldId="258"/>
            <ac:spMk id="17" creationId="{AC7C422D-7FF1-4AA8-834B-42B298A47D12}"/>
          </ac:spMkLst>
        </pc:spChg>
        <pc:spChg chg="add del mod">
          <ac:chgData name="Alex Costanzino" userId="bddf3b150f09e84d" providerId="LiveId" clId="{8D920B83-8E9E-4B5C-925E-E68393323FC6}" dt="2021-04-10T18:42:45.727" v="2029"/>
          <ac:spMkLst>
            <pc:docMk/>
            <pc:sldMk cId="2623875313" sldId="258"/>
            <ac:spMk id="18" creationId="{066DA348-84FE-4A6C-BBC1-1D6B6F2D0475}"/>
          </ac:spMkLst>
        </pc:spChg>
        <pc:spChg chg="add mod">
          <ac:chgData name="Alex Costanzino" userId="bddf3b150f09e84d" providerId="LiveId" clId="{8D920B83-8E9E-4B5C-925E-E68393323FC6}" dt="2021-04-10T18:50:28.203" v="2260"/>
          <ac:spMkLst>
            <pc:docMk/>
            <pc:sldMk cId="2623875313" sldId="258"/>
            <ac:spMk id="18" creationId="{58888C41-5C6D-4322-8105-CA985A1877C7}"/>
          </ac:spMkLst>
        </pc:spChg>
        <pc:spChg chg="add mod">
          <ac:chgData name="Alex Costanzino" userId="bddf3b150f09e84d" providerId="LiveId" clId="{8D920B83-8E9E-4B5C-925E-E68393323FC6}" dt="2021-04-10T18:46:47.622" v="2244" actId="20577"/>
          <ac:spMkLst>
            <pc:docMk/>
            <pc:sldMk cId="2623875313" sldId="258"/>
            <ac:spMk id="19" creationId="{F2FE20AF-3369-4EED-AFF3-FFCC783BC5E4}"/>
          </ac:spMkLst>
        </pc:spChg>
      </pc:sldChg>
      <pc:sldChg chg="addSp delSp modSp mod">
        <pc:chgData name="Alex Costanzino" userId="bddf3b150f09e84d" providerId="LiveId" clId="{8D920B83-8E9E-4B5C-925E-E68393323FC6}" dt="2021-04-13T09:02:00.468" v="2687" actId="207"/>
        <pc:sldMkLst>
          <pc:docMk/>
          <pc:sldMk cId="1000164775" sldId="259"/>
        </pc:sldMkLst>
        <pc:spChg chg="del">
          <ac:chgData name="Alex Costanzino" userId="bddf3b150f09e84d" providerId="LiveId" clId="{8D920B83-8E9E-4B5C-925E-E68393323FC6}" dt="2021-04-10T18:49:24.567" v="2252" actId="21"/>
          <ac:spMkLst>
            <pc:docMk/>
            <pc:sldMk cId="1000164775" sldId="259"/>
            <ac:spMk id="4" creationId="{D90BDB60-6E22-497B-A465-D70092A49E38}"/>
          </ac:spMkLst>
        </pc:spChg>
        <pc:spChg chg="mod">
          <ac:chgData name="Alex Costanzino" userId="bddf3b150f09e84d" providerId="LiveId" clId="{8D920B83-8E9E-4B5C-925E-E68393323FC6}" dt="2021-04-10T17:10:08.081" v="943" actId="1035"/>
          <ac:spMkLst>
            <pc:docMk/>
            <pc:sldMk cId="1000164775" sldId="259"/>
            <ac:spMk id="15" creationId="{72159FF0-8E6C-44AD-A05E-2D8ECFB71B5C}"/>
          </ac:spMkLst>
        </pc:spChg>
        <pc:spChg chg="mod">
          <ac:chgData name="Alex Costanzino" userId="bddf3b150f09e84d" providerId="LiveId" clId="{8D920B83-8E9E-4B5C-925E-E68393323FC6}" dt="2021-04-10T17:10:08.081" v="943" actId="1035"/>
          <ac:spMkLst>
            <pc:docMk/>
            <pc:sldMk cId="1000164775" sldId="259"/>
            <ac:spMk id="21" creationId="{4C64084C-FAC7-4948-9C40-C87E85B37B99}"/>
          </ac:spMkLst>
        </pc:spChg>
        <pc:spChg chg="add mod">
          <ac:chgData name="Alex Costanzino" userId="bddf3b150f09e84d" providerId="LiveId" clId="{8D920B83-8E9E-4B5C-925E-E68393323FC6}" dt="2021-04-10T18:50:29.135" v="2261"/>
          <ac:spMkLst>
            <pc:docMk/>
            <pc:sldMk cId="1000164775" sldId="259"/>
            <ac:spMk id="23" creationId="{AD65F2BB-2202-4767-BC9A-412DCDF406C5}"/>
          </ac:spMkLst>
        </pc:spChg>
        <pc:spChg chg="mod">
          <ac:chgData name="Alex Costanzino" userId="bddf3b150f09e84d" providerId="LiveId" clId="{8D920B83-8E9E-4B5C-925E-E68393323FC6}" dt="2021-04-10T17:10:08.081" v="943" actId="1035"/>
          <ac:spMkLst>
            <pc:docMk/>
            <pc:sldMk cId="1000164775" sldId="259"/>
            <ac:spMk id="25" creationId="{1825C959-1D3A-4651-A3CF-3576EB739477}"/>
          </ac:spMkLst>
        </pc:spChg>
        <pc:spChg chg="add del mod">
          <ac:chgData name="Alex Costanzino" userId="bddf3b150f09e84d" providerId="LiveId" clId="{8D920B83-8E9E-4B5C-925E-E68393323FC6}" dt="2021-04-10T16:26:12.035" v="3" actId="21"/>
          <ac:spMkLst>
            <pc:docMk/>
            <pc:sldMk cId="1000164775" sldId="259"/>
            <ac:spMk id="28" creationId="{9078C370-2DD9-4E2A-A698-FB07C28BA613}"/>
          </ac:spMkLst>
        </pc:spChg>
        <pc:spChg chg="add del mod">
          <ac:chgData name="Alex Costanzino" userId="bddf3b150f09e84d" providerId="LiveId" clId="{8D920B83-8E9E-4B5C-925E-E68393323FC6}" dt="2021-04-10T16:26:14.860" v="4" actId="21"/>
          <ac:spMkLst>
            <pc:docMk/>
            <pc:sldMk cId="1000164775" sldId="259"/>
            <ac:spMk id="30" creationId="{0A4429F5-C426-4CDC-B63A-10E9A27BBF14}"/>
          </ac:spMkLst>
        </pc:spChg>
        <pc:spChg chg="add del mod">
          <ac:chgData name="Alex Costanzino" userId="bddf3b150f09e84d" providerId="LiveId" clId="{8D920B83-8E9E-4B5C-925E-E68393323FC6}" dt="2021-04-10T16:26:09.355" v="2" actId="21"/>
          <ac:spMkLst>
            <pc:docMk/>
            <pc:sldMk cId="1000164775" sldId="259"/>
            <ac:spMk id="32" creationId="{63023B99-1112-403D-A4A9-60B3386C7955}"/>
          </ac:spMkLst>
        </pc:spChg>
        <pc:spChg chg="add mod">
          <ac:chgData name="Alex Costanzino" userId="bddf3b150f09e84d" providerId="LiveId" clId="{8D920B83-8E9E-4B5C-925E-E68393323FC6}" dt="2021-04-10T17:10:16.154" v="953" actId="1037"/>
          <ac:spMkLst>
            <pc:docMk/>
            <pc:sldMk cId="1000164775" sldId="259"/>
            <ac:spMk id="35" creationId="{35252A91-7B46-4A6B-BE9B-56A304F873AE}"/>
          </ac:spMkLst>
        </pc:spChg>
        <pc:spChg chg="add mod">
          <ac:chgData name="Alex Costanzino" userId="bddf3b150f09e84d" providerId="LiveId" clId="{8D920B83-8E9E-4B5C-925E-E68393323FC6}" dt="2021-04-10T17:10:08.081" v="943" actId="1035"/>
          <ac:spMkLst>
            <pc:docMk/>
            <pc:sldMk cId="1000164775" sldId="259"/>
            <ac:spMk id="36" creationId="{254DF712-046C-4CEF-B510-8D7D62ABF0B1}"/>
          </ac:spMkLst>
        </pc:spChg>
        <pc:spChg chg="add del mod">
          <ac:chgData name="Alex Costanzino" userId="bddf3b150f09e84d" providerId="LiveId" clId="{8D920B83-8E9E-4B5C-925E-E68393323FC6}" dt="2021-04-10T16:34:01.457" v="193" actId="11529"/>
          <ac:spMkLst>
            <pc:docMk/>
            <pc:sldMk cId="1000164775" sldId="259"/>
            <ac:spMk id="37" creationId="{09F7A582-1E15-482A-A925-7903EADE7569}"/>
          </ac:spMkLst>
        </pc:spChg>
        <pc:spChg chg="add del mod">
          <ac:chgData name="Alex Costanzino" userId="bddf3b150f09e84d" providerId="LiveId" clId="{8D920B83-8E9E-4B5C-925E-E68393323FC6}" dt="2021-04-10T16:49:14.049" v="219" actId="21"/>
          <ac:spMkLst>
            <pc:docMk/>
            <pc:sldMk cId="1000164775" sldId="259"/>
            <ac:spMk id="40" creationId="{7C972F09-E80F-4B77-AB5E-96BFEB210187}"/>
          </ac:spMkLst>
        </pc:spChg>
        <pc:spChg chg="add mod">
          <ac:chgData name="Alex Costanzino" userId="bddf3b150f09e84d" providerId="LiveId" clId="{8D920B83-8E9E-4B5C-925E-E68393323FC6}" dt="2021-04-13T09:02:00.468" v="2687" actId="207"/>
          <ac:spMkLst>
            <pc:docMk/>
            <pc:sldMk cId="1000164775" sldId="259"/>
            <ac:spMk id="41" creationId="{D9599A1F-1880-4DB8-B28F-764889F7CD19}"/>
          </ac:spMkLst>
        </pc:spChg>
        <pc:spChg chg="add del">
          <ac:chgData name="Alex Costanzino" userId="bddf3b150f09e84d" providerId="LiveId" clId="{8D920B83-8E9E-4B5C-925E-E68393323FC6}" dt="2021-04-10T16:52:13.959" v="269" actId="22"/>
          <ac:spMkLst>
            <pc:docMk/>
            <pc:sldMk cId="1000164775" sldId="259"/>
            <ac:spMk id="43" creationId="{2A230431-CA5F-498C-8D91-89D9C4B5380B}"/>
          </ac:spMkLst>
        </pc:spChg>
        <pc:spChg chg="add del mod">
          <ac:chgData name="Alex Costanzino" userId="bddf3b150f09e84d" providerId="LiveId" clId="{8D920B83-8E9E-4B5C-925E-E68393323FC6}" dt="2021-04-10T17:18:20.142" v="992"/>
          <ac:spMkLst>
            <pc:docMk/>
            <pc:sldMk cId="1000164775" sldId="259"/>
            <ac:spMk id="44" creationId="{D8B40F6D-DCE1-44AE-8EA0-FC98E5D34050}"/>
          </ac:spMkLst>
        </pc:spChg>
        <pc:spChg chg="add mod">
          <ac:chgData name="Alex Costanzino" userId="bddf3b150f09e84d" providerId="LiveId" clId="{8D920B83-8E9E-4B5C-925E-E68393323FC6}" dt="2021-04-10T17:18:44.902" v="999"/>
          <ac:spMkLst>
            <pc:docMk/>
            <pc:sldMk cId="1000164775" sldId="259"/>
            <ac:spMk id="45" creationId="{ACB4227B-2324-4B66-A3D2-1EFD0AA22F19}"/>
          </ac:spMkLst>
        </pc:spChg>
        <pc:spChg chg="add mod">
          <ac:chgData name="Alex Costanzino" userId="bddf3b150f09e84d" providerId="LiveId" clId="{8D920B83-8E9E-4B5C-925E-E68393323FC6}" dt="2021-04-10T17:20:35.754" v="1018" actId="20577"/>
          <ac:spMkLst>
            <pc:docMk/>
            <pc:sldMk cId="1000164775" sldId="259"/>
            <ac:spMk id="46" creationId="{7CFA992A-BDAE-4B38-8130-9F6C7BF9A647}"/>
          </ac:spMkLst>
        </pc:spChg>
        <pc:picChg chg="mod ord">
          <ac:chgData name="Alex Costanzino" userId="bddf3b150f09e84d" providerId="LiveId" clId="{8D920B83-8E9E-4B5C-925E-E68393323FC6}" dt="2021-04-10T17:10:08.081" v="943" actId="1035"/>
          <ac:picMkLst>
            <pc:docMk/>
            <pc:sldMk cId="1000164775" sldId="259"/>
            <ac:picMk id="11" creationId="{8DA6C089-5DE3-4ED1-8534-587746B830B9}"/>
          </ac:picMkLst>
        </pc:picChg>
        <pc:picChg chg="add mod ord">
          <ac:chgData name="Alex Costanzino" userId="bddf3b150f09e84d" providerId="LiveId" clId="{8D920B83-8E9E-4B5C-925E-E68393323FC6}" dt="2021-04-10T17:10:16.154" v="953" actId="1037"/>
          <ac:picMkLst>
            <pc:docMk/>
            <pc:sldMk cId="1000164775" sldId="259"/>
            <ac:picMk id="26" creationId="{9A2177EC-AEB5-4240-BDEA-C94D93BA20CD}"/>
          </ac:picMkLst>
        </pc:picChg>
        <pc:cxnChg chg="mod">
          <ac:chgData name="Alex Costanzino" userId="bddf3b150f09e84d" providerId="LiveId" clId="{8D920B83-8E9E-4B5C-925E-E68393323FC6}" dt="2021-04-10T17:10:08.081" v="943" actId="1035"/>
          <ac:cxnSpMkLst>
            <pc:docMk/>
            <pc:sldMk cId="1000164775" sldId="259"/>
            <ac:cxnSpMk id="13" creationId="{010D5677-3DB5-47AB-A7CF-3955710DE935}"/>
          </ac:cxnSpMkLst>
        </pc:cxnChg>
        <pc:cxnChg chg="mod">
          <ac:chgData name="Alex Costanzino" userId="bddf3b150f09e84d" providerId="LiveId" clId="{8D920B83-8E9E-4B5C-925E-E68393323FC6}" dt="2021-04-10T17:10:08.081" v="943" actId="1035"/>
          <ac:cxnSpMkLst>
            <pc:docMk/>
            <pc:sldMk cId="1000164775" sldId="259"/>
            <ac:cxnSpMk id="17" creationId="{020E6C3B-5E31-4D75-A1D1-277A8B7A6951}"/>
          </ac:cxnSpMkLst>
        </pc:cxnChg>
        <pc:cxnChg chg="mod">
          <ac:chgData name="Alex Costanzino" userId="bddf3b150f09e84d" providerId="LiveId" clId="{8D920B83-8E9E-4B5C-925E-E68393323FC6}" dt="2021-04-10T17:10:08.081" v="943" actId="1035"/>
          <ac:cxnSpMkLst>
            <pc:docMk/>
            <pc:sldMk cId="1000164775" sldId="259"/>
            <ac:cxnSpMk id="22" creationId="{2660D3B5-BB0D-4AF4-9479-E79A810DC985}"/>
          </ac:cxnSpMkLst>
        </pc:cxnChg>
        <pc:cxnChg chg="add mod">
          <ac:chgData name="Alex Costanzino" userId="bddf3b150f09e84d" providerId="LiveId" clId="{8D920B83-8E9E-4B5C-925E-E68393323FC6}" dt="2021-04-10T17:10:16.154" v="953" actId="1037"/>
          <ac:cxnSpMkLst>
            <pc:docMk/>
            <pc:sldMk cId="1000164775" sldId="259"/>
            <ac:cxnSpMk id="27" creationId="{ACE6EB41-BD92-4F71-937A-7AF5362A522B}"/>
          </ac:cxnSpMkLst>
        </pc:cxnChg>
        <pc:cxnChg chg="add mod">
          <ac:chgData name="Alex Costanzino" userId="bddf3b150f09e84d" providerId="LiveId" clId="{8D920B83-8E9E-4B5C-925E-E68393323FC6}" dt="2021-04-10T17:10:16.154" v="953" actId="1037"/>
          <ac:cxnSpMkLst>
            <pc:docMk/>
            <pc:sldMk cId="1000164775" sldId="259"/>
            <ac:cxnSpMk id="29" creationId="{E53333E3-0552-4355-988A-2B5767DE47F9}"/>
          </ac:cxnSpMkLst>
        </pc:cxnChg>
        <pc:cxnChg chg="add mod">
          <ac:chgData name="Alex Costanzino" userId="bddf3b150f09e84d" providerId="LiveId" clId="{8D920B83-8E9E-4B5C-925E-E68393323FC6}" dt="2021-04-10T17:10:16.154" v="953" actId="1037"/>
          <ac:cxnSpMkLst>
            <pc:docMk/>
            <pc:sldMk cId="1000164775" sldId="259"/>
            <ac:cxnSpMk id="31" creationId="{2F51D6FD-D6AC-411A-8A9F-14D5C8690D24}"/>
          </ac:cxnSpMkLst>
        </pc:cxnChg>
        <pc:cxnChg chg="add mod">
          <ac:chgData name="Alex Costanzino" userId="bddf3b150f09e84d" providerId="LiveId" clId="{8D920B83-8E9E-4B5C-925E-E68393323FC6}" dt="2021-04-10T17:10:16.154" v="953" actId="1037"/>
          <ac:cxnSpMkLst>
            <pc:docMk/>
            <pc:sldMk cId="1000164775" sldId="259"/>
            <ac:cxnSpMk id="33" creationId="{75DCB42A-1497-4B8D-BC22-8079F6CC4D1F}"/>
          </ac:cxnSpMkLst>
        </pc:cxnChg>
        <pc:cxnChg chg="add mod">
          <ac:chgData name="Alex Costanzino" userId="bddf3b150f09e84d" providerId="LiveId" clId="{8D920B83-8E9E-4B5C-925E-E68393323FC6}" dt="2021-04-10T16:48:50.575" v="200" actId="1582"/>
          <ac:cxnSpMkLst>
            <pc:docMk/>
            <pc:sldMk cId="1000164775" sldId="259"/>
            <ac:cxnSpMk id="39" creationId="{CED6DAA9-BD84-48FA-8614-FAC03F4A2DF1}"/>
          </ac:cxnSpMkLst>
        </pc:cxnChg>
      </pc:sldChg>
      <pc:sldChg chg="addSp delSp modSp add mod modNotesTx">
        <pc:chgData name="Alex Costanzino" userId="bddf3b150f09e84d" providerId="LiveId" clId="{8D920B83-8E9E-4B5C-925E-E68393323FC6}" dt="2021-04-13T09:01:56.950" v="2686" actId="207"/>
        <pc:sldMkLst>
          <pc:docMk/>
          <pc:sldMk cId="3239887578" sldId="260"/>
        </pc:sldMkLst>
        <pc:spChg chg="mod">
          <ac:chgData name="Alex Costanzino" userId="bddf3b150f09e84d" providerId="LiveId" clId="{8D920B83-8E9E-4B5C-925E-E68393323FC6}" dt="2021-04-10T17:06:40.488" v="880" actId="1076"/>
          <ac:spMkLst>
            <pc:docMk/>
            <pc:sldMk cId="3239887578" sldId="260"/>
            <ac:spMk id="3" creationId="{E06B69A0-0DFA-407C-9EFC-9D8F6B1099CA}"/>
          </ac:spMkLst>
        </pc:spChg>
        <pc:spChg chg="del">
          <ac:chgData name="Alex Costanzino" userId="bddf3b150f09e84d" providerId="LiveId" clId="{8D920B83-8E9E-4B5C-925E-E68393323FC6}" dt="2021-04-10T18:49:27.370" v="2253" actId="21"/>
          <ac:spMkLst>
            <pc:docMk/>
            <pc:sldMk cId="3239887578" sldId="260"/>
            <ac:spMk id="4" creationId="{D90BDB60-6E22-497B-A465-D70092A49E38}"/>
          </ac:spMkLst>
        </pc:spChg>
        <pc:spChg chg="mod">
          <ac:chgData name="Alex Costanzino" userId="bddf3b150f09e84d" providerId="LiveId" clId="{8D920B83-8E9E-4B5C-925E-E68393323FC6}" dt="2021-04-10T17:10:24.433" v="956" actId="1036"/>
          <ac:spMkLst>
            <pc:docMk/>
            <pc:sldMk cId="3239887578" sldId="260"/>
            <ac:spMk id="15" creationId="{72159FF0-8E6C-44AD-A05E-2D8ECFB71B5C}"/>
          </ac:spMkLst>
        </pc:spChg>
        <pc:spChg chg="mod">
          <ac:chgData name="Alex Costanzino" userId="bddf3b150f09e84d" providerId="LiveId" clId="{8D920B83-8E9E-4B5C-925E-E68393323FC6}" dt="2021-04-10T17:10:24.433" v="956" actId="1036"/>
          <ac:spMkLst>
            <pc:docMk/>
            <pc:sldMk cId="3239887578" sldId="260"/>
            <ac:spMk id="21" creationId="{4C64084C-FAC7-4948-9C40-C87E85B37B99}"/>
          </ac:spMkLst>
        </pc:spChg>
        <pc:spChg chg="add mod">
          <ac:chgData name="Alex Costanzino" userId="bddf3b150f09e84d" providerId="LiveId" clId="{8D920B83-8E9E-4B5C-925E-E68393323FC6}" dt="2021-04-10T18:50:30.269" v="2262"/>
          <ac:spMkLst>
            <pc:docMk/>
            <pc:sldMk cId="3239887578" sldId="260"/>
            <ac:spMk id="23" creationId="{92129E9B-F786-40BB-BBDB-21D5239DF473}"/>
          </ac:spMkLst>
        </pc:spChg>
        <pc:spChg chg="mod">
          <ac:chgData name="Alex Costanzino" userId="bddf3b150f09e84d" providerId="LiveId" clId="{8D920B83-8E9E-4B5C-925E-E68393323FC6}" dt="2021-04-10T17:10:24.433" v="956" actId="1036"/>
          <ac:spMkLst>
            <pc:docMk/>
            <pc:sldMk cId="3239887578" sldId="260"/>
            <ac:spMk id="25" creationId="{1825C959-1D3A-4651-A3CF-3576EB739477}"/>
          </ac:spMkLst>
        </pc:spChg>
        <pc:spChg chg="add mod">
          <ac:chgData name="Alex Costanzino" userId="bddf3b150f09e84d" providerId="LiveId" clId="{8D920B83-8E9E-4B5C-925E-E68393323FC6}" dt="2021-04-10T17:18:47.125" v="1000"/>
          <ac:spMkLst>
            <pc:docMk/>
            <pc:sldMk cId="3239887578" sldId="260"/>
            <ac:spMk id="34" creationId="{233A9242-7F5B-4F9D-8BA0-978C1E3D2DBF}"/>
          </ac:spMkLst>
        </pc:spChg>
        <pc:spChg chg="mod">
          <ac:chgData name="Alex Costanzino" userId="bddf3b150f09e84d" providerId="LiveId" clId="{8D920B83-8E9E-4B5C-925E-E68393323FC6}" dt="2021-04-10T17:10:33.163" v="959" actId="1076"/>
          <ac:spMkLst>
            <pc:docMk/>
            <pc:sldMk cId="3239887578" sldId="260"/>
            <ac:spMk id="35" creationId="{35252A91-7B46-4A6B-BE9B-56A304F873AE}"/>
          </ac:spMkLst>
        </pc:spChg>
        <pc:spChg chg="mod">
          <ac:chgData name="Alex Costanzino" userId="bddf3b150f09e84d" providerId="LiveId" clId="{8D920B83-8E9E-4B5C-925E-E68393323FC6}" dt="2021-04-10T17:10:24.433" v="956" actId="1036"/>
          <ac:spMkLst>
            <pc:docMk/>
            <pc:sldMk cId="3239887578" sldId="260"/>
            <ac:spMk id="36" creationId="{254DF712-046C-4CEF-B510-8D7D62ABF0B1}"/>
          </ac:spMkLst>
        </pc:spChg>
        <pc:spChg chg="add mod">
          <ac:chgData name="Alex Costanzino" userId="bddf3b150f09e84d" providerId="LiveId" clId="{8D920B83-8E9E-4B5C-925E-E68393323FC6}" dt="2021-04-10T17:20:39.957" v="1019" actId="20577"/>
          <ac:spMkLst>
            <pc:docMk/>
            <pc:sldMk cId="3239887578" sldId="260"/>
            <ac:spMk id="37" creationId="{D0AF78BC-8BB8-4E8D-8BF9-3FD8EEAD700D}"/>
          </ac:spMkLst>
        </pc:spChg>
        <pc:spChg chg="mod">
          <ac:chgData name="Alex Costanzino" userId="bddf3b150f09e84d" providerId="LiveId" clId="{8D920B83-8E9E-4B5C-925E-E68393323FC6}" dt="2021-04-13T09:01:56.950" v="2686" actId="207"/>
          <ac:spMkLst>
            <pc:docMk/>
            <pc:sldMk cId="3239887578" sldId="260"/>
            <ac:spMk id="41" creationId="{D9599A1F-1880-4DB8-B28F-764889F7CD19}"/>
          </ac:spMkLst>
        </pc:spChg>
        <pc:picChg chg="mod">
          <ac:chgData name="Alex Costanzino" userId="bddf3b150f09e84d" providerId="LiveId" clId="{8D920B83-8E9E-4B5C-925E-E68393323FC6}" dt="2021-04-10T17:10:24.433" v="956" actId="1036"/>
          <ac:picMkLst>
            <pc:docMk/>
            <pc:sldMk cId="3239887578" sldId="260"/>
            <ac:picMk id="11" creationId="{8DA6C089-5DE3-4ED1-8534-587746B830B9}"/>
          </ac:picMkLst>
        </pc:picChg>
        <pc:picChg chg="mod ord">
          <ac:chgData name="Alex Costanzino" userId="bddf3b150f09e84d" providerId="LiveId" clId="{8D920B83-8E9E-4B5C-925E-E68393323FC6}" dt="2021-04-10T17:10:30.329" v="958" actId="1036"/>
          <ac:picMkLst>
            <pc:docMk/>
            <pc:sldMk cId="3239887578" sldId="260"/>
            <ac:picMk id="26" creationId="{9A2177EC-AEB5-4240-BDEA-C94D93BA20CD}"/>
          </ac:picMkLst>
        </pc:picChg>
        <pc:cxnChg chg="mod">
          <ac:chgData name="Alex Costanzino" userId="bddf3b150f09e84d" providerId="LiveId" clId="{8D920B83-8E9E-4B5C-925E-E68393323FC6}" dt="2021-04-10T17:10:24.433" v="956" actId="1036"/>
          <ac:cxnSpMkLst>
            <pc:docMk/>
            <pc:sldMk cId="3239887578" sldId="260"/>
            <ac:cxnSpMk id="13" creationId="{010D5677-3DB5-47AB-A7CF-3955710DE935}"/>
          </ac:cxnSpMkLst>
        </pc:cxnChg>
        <pc:cxnChg chg="mod">
          <ac:chgData name="Alex Costanzino" userId="bddf3b150f09e84d" providerId="LiveId" clId="{8D920B83-8E9E-4B5C-925E-E68393323FC6}" dt="2021-04-10T17:10:24.433" v="956" actId="1036"/>
          <ac:cxnSpMkLst>
            <pc:docMk/>
            <pc:sldMk cId="3239887578" sldId="260"/>
            <ac:cxnSpMk id="17" creationId="{020E6C3B-5E31-4D75-A1D1-277A8B7A6951}"/>
          </ac:cxnSpMkLst>
        </pc:cxnChg>
        <pc:cxnChg chg="mod">
          <ac:chgData name="Alex Costanzino" userId="bddf3b150f09e84d" providerId="LiveId" clId="{8D920B83-8E9E-4B5C-925E-E68393323FC6}" dt="2021-04-10T17:10:24.433" v="956" actId="1036"/>
          <ac:cxnSpMkLst>
            <pc:docMk/>
            <pc:sldMk cId="3239887578" sldId="260"/>
            <ac:cxnSpMk id="22" creationId="{2660D3B5-BB0D-4AF4-9479-E79A810DC985}"/>
          </ac:cxnSpMkLst>
        </pc:cxnChg>
        <pc:cxnChg chg="add del mod">
          <ac:chgData name="Alex Costanzino" userId="bddf3b150f09e84d" providerId="LiveId" clId="{8D920B83-8E9E-4B5C-925E-E68393323FC6}" dt="2021-04-10T17:04:01.797" v="799"/>
          <ac:cxnSpMkLst>
            <pc:docMk/>
            <pc:sldMk cId="3239887578" sldId="260"/>
            <ac:cxnSpMk id="24" creationId="{776529D8-3FBC-4B09-BF96-D9DD8A9C85F2}"/>
          </ac:cxnSpMkLst>
        </pc:cxnChg>
        <pc:cxnChg chg="del">
          <ac:chgData name="Alex Costanzino" userId="bddf3b150f09e84d" providerId="LiveId" clId="{8D920B83-8E9E-4B5C-925E-E68393323FC6}" dt="2021-04-10T17:03:39.837" v="760" actId="21"/>
          <ac:cxnSpMkLst>
            <pc:docMk/>
            <pc:sldMk cId="3239887578" sldId="260"/>
            <ac:cxnSpMk id="27" creationId="{ACE6EB41-BD92-4F71-937A-7AF5362A522B}"/>
          </ac:cxnSpMkLst>
        </pc:cxnChg>
        <pc:cxnChg chg="add mod">
          <ac:chgData name="Alex Costanzino" userId="bddf3b150f09e84d" providerId="LiveId" clId="{8D920B83-8E9E-4B5C-925E-E68393323FC6}" dt="2021-04-10T17:10:30.329" v="958" actId="1036"/>
          <ac:cxnSpMkLst>
            <pc:docMk/>
            <pc:sldMk cId="3239887578" sldId="260"/>
            <ac:cxnSpMk id="28" creationId="{863F4985-A27B-43C6-8632-9DFA1FA3348F}"/>
          </ac:cxnSpMkLst>
        </pc:cxnChg>
        <pc:cxnChg chg="del">
          <ac:chgData name="Alex Costanzino" userId="bddf3b150f09e84d" providerId="LiveId" clId="{8D920B83-8E9E-4B5C-925E-E68393323FC6}" dt="2021-04-10T17:03:44.771" v="762" actId="21"/>
          <ac:cxnSpMkLst>
            <pc:docMk/>
            <pc:sldMk cId="3239887578" sldId="260"/>
            <ac:cxnSpMk id="29" creationId="{E53333E3-0552-4355-988A-2B5767DE47F9}"/>
          </ac:cxnSpMkLst>
        </pc:cxnChg>
        <pc:cxnChg chg="add mod">
          <ac:chgData name="Alex Costanzino" userId="bddf3b150f09e84d" providerId="LiveId" clId="{8D920B83-8E9E-4B5C-925E-E68393323FC6}" dt="2021-04-10T17:10:30.329" v="958" actId="1036"/>
          <ac:cxnSpMkLst>
            <pc:docMk/>
            <pc:sldMk cId="3239887578" sldId="260"/>
            <ac:cxnSpMk id="30" creationId="{5EFEE124-3E78-4B39-8ABB-410D8F229EAD}"/>
          </ac:cxnSpMkLst>
        </pc:cxnChg>
        <pc:cxnChg chg="del">
          <ac:chgData name="Alex Costanzino" userId="bddf3b150f09e84d" providerId="LiveId" clId="{8D920B83-8E9E-4B5C-925E-E68393323FC6}" dt="2021-04-10T17:03:42.429" v="761" actId="21"/>
          <ac:cxnSpMkLst>
            <pc:docMk/>
            <pc:sldMk cId="3239887578" sldId="260"/>
            <ac:cxnSpMk id="31" creationId="{2F51D6FD-D6AC-411A-8A9F-14D5C8690D24}"/>
          </ac:cxnSpMkLst>
        </pc:cxnChg>
        <pc:cxnChg chg="add mod">
          <ac:chgData name="Alex Costanzino" userId="bddf3b150f09e84d" providerId="LiveId" clId="{8D920B83-8E9E-4B5C-925E-E68393323FC6}" dt="2021-04-10T17:10:30.329" v="958" actId="1036"/>
          <ac:cxnSpMkLst>
            <pc:docMk/>
            <pc:sldMk cId="3239887578" sldId="260"/>
            <ac:cxnSpMk id="32" creationId="{4623CF34-2423-4513-880C-407920F30CB0}"/>
          </ac:cxnSpMkLst>
        </pc:cxnChg>
        <pc:cxnChg chg="mod">
          <ac:chgData name="Alex Costanzino" userId="bddf3b150f09e84d" providerId="LiveId" clId="{8D920B83-8E9E-4B5C-925E-E68393323FC6}" dt="2021-04-10T17:10:30.329" v="958" actId="1036"/>
          <ac:cxnSpMkLst>
            <pc:docMk/>
            <pc:sldMk cId="3239887578" sldId="260"/>
            <ac:cxnSpMk id="33" creationId="{75DCB42A-1497-4B8D-BC22-8079F6CC4D1F}"/>
          </ac:cxnSpMkLst>
        </pc:cxnChg>
        <pc:cxnChg chg="mod">
          <ac:chgData name="Alex Costanzino" userId="bddf3b150f09e84d" providerId="LiveId" clId="{8D920B83-8E9E-4B5C-925E-E68393323FC6}" dt="2021-04-10T17:03:32.231" v="759" actId="1076"/>
          <ac:cxnSpMkLst>
            <pc:docMk/>
            <pc:sldMk cId="3239887578" sldId="260"/>
            <ac:cxnSpMk id="39" creationId="{CED6DAA9-BD84-48FA-8614-FAC03F4A2DF1}"/>
          </ac:cxnSpMkLst>
        </pc:cxnChg>
      </pc:sldChg>
      <pc:sldChg chg="addSp delSp modSp new mod">
        <pc:chgData name="Alex Costanzino" userId="bddf3b150f09e84d" providerId="LiveId" clId="{8D920B83-8E9E-4B5C-925E-E68393323FC6}" dt="2021-04-14T12:59:01.959" v="2810" actId="1076"/>
        <pc:sldMkLst>
          <pc:docMk/>
          <pc:sldMk cId="343413274" sldId="261"/>
        </pc:sldMkLst>
        <pc:spChg chg="mod">
          <ac:chgData name="Alex Costanzino" userId="bddf3b150f09e84d" providerId="LiveId" clId="{8D920B83-8E9E-4B5C-925E-E68393323FC6}" dt="2021-04-10T17:39:05.738" v="1104" actId="2711"/>
          <ac:spMkLst>
            <pc:docMk/>
            <pc:sldMk cId="343413274" sldId="261"/>
            <ac:spMk id="2" creationId="{DBAA88D8-1D3C-47C2-B729-3E5BCC57C903}"/>
          </ac:spMkLst>
        </pc:spChg>
        <pc:spChg chg="mod">
          <ac:chgData name="Alex Costanzino" userId="bddf3b150f09e84d" providerId="LiveId" clId="{8D920B83-8E9E-4B5C-925E-E68393323FC6}" dt="2021-04-13T08:53:14.496" v="2683" actId="20577"/>
          <ac:spMkLst>
            <pc:docMk/>
            <pc:sldMk cId="343413274" sldId="261"/>
            <ac:spMk id="3" creationId="{734BAEE7-AFE1-4625-9023-86A2D01C70A8}"/>
          </ac:spMkLst>
        </pc:spChg>
        <pc:spChg chg="add del mod">
          <ac:chgData name="Alex Costanzino" userId="bddf3b150f09e84d" providerId="LiveId" clId="{8D920B83-8E9E-4B5C-925E-E68393323FC6}" dt="2021-04-10T18:49:35.722" v="2256" actId="21"/>
          <ac:spMkLst>
            <pc:docMk/>
            <pc:sldMk cId="343413274" sldId="261"/>
            <ac:spMk id="4" creationId="{8C96EF10-D159-4D9B-BCC1-ECD84CDB160A}"/>
          </ac:spMkLst>
        </pc:spChg>
        <pc:spChg chg="add mod">
          <ac:chgData name="Alex Costanzino" userId="bddf3b150f09e84d" providerId="LiveId" clId="{8D920B83-8E9E-4B5C-925E-E68393323FC6}" dt="2021-04-10T17:39:21.773" v="1106"/>
          <ac:spMkLst>
            <pc:docMk/>
            <pc:sldMk cId="343413274" sldId="261"/>
            <ac:spMk id="5" creationId="{E8B37F72-92F7-4311-AB77-4F609DE607CB}"/>
          </ac:spMkLst>
        </pc:spChg>
        <pc:spChg chg="add del mod">
          <ac:chgData name="Alex Costanzino" userId="bddf3b150f09e84d" providerId="LiveId" clId="{8D920B83-8E9E-4B5C-925E-E68393323FC6}" dt="2021-04-10T17:39:30.534" v="1110"/>
          <ac:spMkLst>
            <pc:docMk/>
            <pc:sldMk cId="343413274" sldId="261"/>
            <ac:spMk id="6" creationId="{AA8A3FB2-B6BF-4D62-BBAA-0AF56D339FAC}"/>
          </ac:spMkLst>
        </pc:spChg>
        <pc:spChg chg="add del">
          <ac:chgData name="Alex Costanzino" userId="bddf3b150f09e84d" providerId="LiveId" clId="{8D920B83-8E9E-4B5C-925E-E68393323FC6}" dt="2021-04-10T17:39:41.892" v="1112" actId="21"/>
          <ac:spMkLst>
            <pc:docMk/>
            <pc:sldMk cId="343413274" sldId="261"/>
            <ac:spMk id="8" creationId="{759B8AF4-6434-461D-A2CD-2CD3B4BC9296}"/>
          </ac:spMkLst>
        </pc:spChg>
        <pc:spChg chg="add mod">
          <ac:chgData name="Alex Costanzino" userId="bddf3b150f09e84d" providerId="LiveId" clId="{8D920B83-8E9E-4B5C-925E-E68393323FC6}" dt="2021-04-10T18:40:03.422" v="1986" actId="20577"/>
          <ac:spMkLst>
            <pc:docMk/>
            <pc:sldMk cId="343413274" sldId="261"/>
            <ac:spMk id="9" creationId="{3688AD34-10DC-4BE1-BD90-0D41D81C3D46}"/>
          </ac:spMkLst>
        </pc:spChg>
        <pc:spChg chg="add mod">
          <ac:chgData name="Alex Costanzino" userId="bddf3b150f09e84d" providerId="LiveId" clId="{8D920B83-8E9E-4B5C-925E-E68393323FC6}" dt="2021-04-14T12:59:01.959" v="2810" actId="1076"/>
          <ac:spMkLst>
            <pc:docMk/>
            <pc:sldMk cId="343413274" sldId="261"/>
            <ac:spMk id="10" creationId="{EDFBA274-7B64-4525-B430-FFF2A8A5ACCB}"/>
          </ac:spMkLst>
        </pc:spChg>
        <pc:picChg chg="add del mod">
          <ac:chgData name="Alex Costanzino" userId="bddf3b150f09e84d" providerId="LiveId" clId="{8D920B83-8E9E-4B5C-925E-E68393323FC6}" dt="2021-04-10T17:48:58.854" v="1467"/>
          <ac:picMkLst>
            <pc:docMk/>
            <pc:sldMk cId="343413274" sldId="261"/>
            <ac:picMk id="11" creationId="{931F3FA4-8615-4D8F-82CA-135AEC6781B0}"/>
          </ac:picMkLst>
        </pc:picChg>
        <pc:picChg chg="add mod">
          <ac:chgData name="Alex Costanzino" userId="bddf3b150f09e84d" providerId="LiveId" clId="{8D920B83-8E9E-4B5C-925E-E68393323FC6}" dt="2021-04-13T08:53:24.673" v="2684" actId="1076"/>
          <ac:picMkLst>
            <pc:docMk/>
            <pc:sldMk cId="343413274" sldId="261"/>
            <ac:picMk id="13" creationId="{7D1FC32D-ECD3-456B-8CD8-A934A91C5C80}"/>
          </ac:picMkLst>
        </pc:picChg>
        <pc:picChg chg="add del mod">
          <ac:chgData name="Alex Costanzino" userId="bddf3b150f09e84d" providerId="LiveId" clId="{8D920B83-8E9E-4B5C-925E-E68393323FC6}" dt="2021-04-10T17:55:56.655" v="1502"/>
          <ac:picMkLst>
            <pc:docMk/>
            <pc:sldMk cId="343413274" sldId="261"/>
            <ac:picMk id="15" creationId="{6F26926B-D2BC-457F-9312-CDF06FA4150B}"/>
          </ac:picMkLst>
        </pc:picChg>
        <pc:picChg chg="add mod">
          <ac:chgData name="Alex Costanzino" userId="bddf3b150f09e84d" providerId="LiveId" clId="{8D920B83-8E9E-4B5C-925E-E68393323FC6}" dt="2021-04-13T08:51:11.407" v="2643" actId="1076"/>
          <ac:picMkLst>
            <pc:docMk/>
            <pc:sldMk cId="343413274" sldId="261"/>
            <ac:picMk id="17" creationId="{0A3C20F5-A433-49A9-B6A0-5118221C88B0}"/>
          </ac:picMkLst>
        </pc:picChg>
        <pc:picChg chg="add del mod">
          <ac:chgData name="Alex Costanzino" userId="bddf3b150f09e84d" providerId="LiveId" clId="{8D920B83-8E9E-4B5C-925E-E68393323FC6}" dt="2021-04-10T17:59:31.549" v="1514" actId="21"/>
          <ac:picMkLst>
            <pc:docMk/>
            <pc:sldMk cId="343413274" sldId="261"/>
            <ac:picMk id="19" creationId="{A8AB0758-5CBF-44B7-B1DE-01C93B852F6C}"/>
          </ac:picMkLst>
        </pc:picChg>
      </pc:sldChg>
      <pc:sldChg chg="addSp delSp modSp add mod modClrScheme chgLayout">
        <pc:chgData name="Alex Costanzino" userId="bddf3b150f09e84d" providerId="LiveId" clId="{8D920B83-8E9E-4B5C-925E-E68393323FC6}" dt="2021-04-10T18:50:32.651" v="2264"/>
        <pc:sldMkLst>
          <pc:docMk/>
          <pc:sldMk cId="130107212" sldId="262"/>
        </pc:sldMkLst>
        <pc:spChg chg="mod ord">
          <ac:chgData name="Alex Costanzino" userId="bddf3b150f09e84d" providerId="LiveId" clId="{8D920B83-8E9E-4B5C-925E-E68393323FC6}" dt="2021-04-10T18:26:27.439" v="1626" actId="700"/>
          <ac:spMkLst>
            <pc:docMk/>
            <pc:sldMk cId="130107212" sldId="262"/>
            <ac:spMk id="2" creationId="{606AFCD6-9EF3-496B-A9B6-AA1A435AE8FA}"/>
          </ac:spMkLst>
        </pc:spChg>
        <pc:spChg chg="del">
          <ac:chgData name="Alex Costanzino" userId="bddf3b150f09e84d" providerId="LiveId" clId="{8D920B83-8E9E-4B5C-925E-E68393323FC6}" dt="2021-04-10T18:26:14.310" v="1624" actId="21"/>
          <ac:spMkLst>
            <pc:docMk/>
            <pc:sldMk cId="130107212" sldId="262"/>
            <ac:spMk id="3" creationId="{B3818918-311A-493D-BC3C-D14A09E07770}"/>
          </ac:spMkLst>
        </pc:spChg>
        <pc:spChg chg="del">
          <ac:chgData name="Alex Costanzino" userId="bddf3b150f09e84d" providerId="LiveId" clId="{8D920B83-8E9E-4B5C-925E-E68393323FC6}" dt="2021-04-10T18:49:32.696" v="2255" actId="21"/>
          <ac:spMkLst>
            <pc:docMk/>
            <pc:sldMk cId="130107212" sldId="262"/>
            <ac:spMk id="4" creationId="{9D1F13B4-F480-49F4-B1CB-FFE396978BEC}"/>
          </ac:spMkLst>
        </pc:spChg>
        <pc:spChg chg="mod">
          <ac:chgData name="Alex Costanzino" userId="bddf3b150f09e84d" providerId="LiveId" clId="{8D920B83-8E9E-4B5C-925E-E68393323FC6}" dt="2021-04-10T18:39:57.409" v="1985" actId="20577"/>
          <ac:spMkLst>
            <pc:docMk/>
            <pc:sldMk cId="130107212" sldId="262"/>
            <ac:spMk id="6" creationId="{BEE9B58B-3380-4DE5-AA19-5A81D6F9955F}"/>
          </ac:spMkLst>
        </pc:spChg>
        <pc:spChg chg="add del mod ord">
          <ac:chgData name="Alex Costanzino" userId="bddf3b150f09e84d" providerId="LiveId" clId="{8D920B83-8E9E-4B5C-925E-E68393323FC6}" dt="2021-04-10T18:26:20.872" v="1625" actId="700"/>
          <ac:spMkLst>
            <pc:docMk/>
            <pc:sldMk cId="130107212" sldId="262"/>
            <ac:spMk id="8" creationId="{4EC34521-24F6-4AE5-BA1A-96F9FFC62BF8}"/>
          </ac:spMkLst>
        </pc:spChg>
        <pc:spChg chg="add del mod ord">
          <ac:chgData name="Alex Costanzino" userId="bddf3b150f09e84d" providerId="LiveId" clId="{8D920B83-8E9E-4B5C-925E-E68393323FC6}" dt="2021-04-10T18:26:27.439" v="1626" actId="700"/>
          <ac:spMkLst>
            <pc:docMk/>
            <pc:sldMk cId="130107212" sldId="262"/>
            <ac:spMk id="9" creationId="{64DC173F-0CC5-426B-95DE-618BE6F02C01}"/>
          </ac:spMkLst>
        </pc:spChg>
        <pc:spChg chg="add del mod ord">
          <ac:chgData name="Alex Costanzino" userId="bddf3b150f09e84d" providerId="LiveId" clId="{8D920B83-8E9E-4B5C-925E-E68393323FC6}" dt="2021-04-10T18:26:27.439" v="1626" actId="700"/>
          <ac:spMkLst>
            <pc:docMk/>
            <pc:sldMk cId="130107212" sldId="262"/>
            <ac:spMk id="10" creationId="{C35D1B02-FC99-44DA-8FA6-556ACF541C50}"/>
          </ac:spMkLst>
        </pc:spChg>
        <pc:spChg chg="add mod ord">
          <ac:chgData name="Alex Costanzino" userId="bddf3b150f09e84d" providerId="LiveId" clId="{8D920B83-8E9E-4B5C-925E-E68393323FC6}" dt="2021-04-10T18:26:52.945" v="1642" actId="113"/>
          <ac:spMkLst>
            <pc:docMk/>
            <pc:sldMk cId="130107212" sldId="262"/>
            <ac:spMk id="11" creationId="{A97EBA54-34E6-4F31-9406-3777861CDE31}"/>
          </ac:spMkLst>
        </pc:spChg>
        <pc:spChg chg="add mod ord">
          <ac:chgData name="Alex Costanzino" userId="bddf3b150f09e84d" providerId="LiveId" clId="{8D920B83-8E9E-4B5C-925E-E68393323FC6}" dt="2021-04-10T18:36:44.959" v="1792" actId="27636"/>
          <ac:spMkLst>
            <pc:docMk/>
            <pc:sldMk cId="130107212" sldId="262"/>
            <ac:spMk id="12" creationId="{04411C0C-4A18-4C86-8B66-D7EF609315EE}"/>
          </ac:spMkLst>
        </pc:spChg>
        <pc:spChg chg="add mod ord">
          <ac:chgData name="Alex Costanzino" userId="bddf3b150f09e84d" providerId="LiveId" clId="{8D920B83-8E9E-4B5C-925E-E68393323FC6}" dt="2021-04-10T18:26:47.071" v="1640" actId="2711"/>
          <ac:spMkLst>
            <pc:docMk/>
            <pc:sldMk cId="130107212" sldId="262"/>
            <ac:spMk id="13" creationId="{C92E630B-0E67-4F66-806F-ED9EC143B6A6}"/>
          </ac:spMkLst>
        </pc:spChg>
        <pc:spChg chg="add mod ord">
          <ac:chgData name="Alex Costanzino" userId="bddf3b150f09e84d" providerId="LiveId" clId="{8D920B83-8E9E-4B5C-925E-E68393323FC6}" dt="2021-04-10T18:36:47.947" v="1793" actId="14100"/>
          <ac:spMkLst>
            <pc:docMk/>
            <pc:sldMk cId="130107212" sldId="262"/>
            <ac:spMk id="14" creationId="{6E1FB97A-3061-4AEB-9EBC-DE1867E6E386}"/>
          </ac:spMkLst>
        </pc:spChg>
        <pc:spChg chg="add mod">
          <ac:chgData name="Alex Costanzino" userId="bddf3b150f09e84d" providerId="LiveId" clId="{8D920B83-8E9E-4B5C-925E-E68393323FC6}" dt="2021-04-10T18:39:42.741" v="1984" actId="5793"/>
          <ac:spMkLst>
            <pc:docMk/>
            <pc:sldMk cId="130107212" sldId="262"/>
            <ac:spMk id="15" creationId="{6D7BA7B5-817B-4F29-9E34-C48B8D6F2A47}"/>
          </ac:spMkLst>
        </pc:spChg>
        <pc:spChg chg="add mod">
          <ac:chgData name="Alex Costanzino" userId="bddf3b150f09e84d" providerId="LiveId" clId="{8D920B83-8E9E-4B5C-925E-E68393323FC6}" dt="2021-04-10T18:50:32.651" v="2264"/>
          <ac:spMkLst>
            <pc:docMk/>
            <pc:sldMk cId="130107212" sldId="262"/>
            <ac:spMk id="16" creationId="{367FCFCF-7648-45AA-92AE-359F132EB21E}"/>
          </ac:spMkLst>
        </pc:spChg>
      </pc:sldChg>
      <pc:sldMasterChg chg="setBg modSldLayout">
        <pc:chgData name="Alex Costanzino" userId="bddf3b150f09e84d" providerId="LiveId" clId="{8D920B83-8E9E-4B5C-925E-E68393323FC6}" dt="2021-04-13T08:48:33.117" v="2607"/>
        <pc:sldMasterMkLst>
          <pc:docMk/>
          <pc:sldMasterMk cId="3191281666" sldId="2147483648"/>
        </pc:sldMasterMkLst>
        <pc:sldLayoutChg chg="setBg">
          <pc:chgData name="Alex Costanzino" userId="bddf3b150f09e84d" providerId="LiveId" clId="{8D920B83-8E9E-4B5C-925E-E68393323FC6}" dt="2021-04-13T08:48:33.117" v="2607"/>
          <pc:sldLayoutMkLst>
            <pc:docMk/>
            <pc:sldMasterMk cId="3191281666" sldId="2147483648"/>
            <pc:sldLayoutMk cId="4271911080" sldId="2147483649"/>
          </pc:sldLayoutMkLst>
        </pc:sldLayoutChg>
        <pc:sldLayoutChg chg="setBg">
          <pc:chgData name="Alex Costanzino" userId="bddf3b150f09e84d" providerId="LiveId" clId="{8D920B83-8E9E-4B5C-925E-E68393323FC6}" dt="2021-04-13T08:48:33.117" v="2607"/>
          <pc:sldLayoutMkLst>
            <pc:docMk/>
            <pc:sldMasterMk cId="3191281666" sldId="2147483648"/>
            <pc:sldLayoutMk cId="13742091" sldId="2147483650"/>
          </pc:sldLayoutMkLst>
        </pc:sldLayoutChg>
        <pc:sldLayoutChg chg="setBg">
          <pc:chgData name="Alex Costanzino" userId="bddf3b150f09e84d" providerId="LiveId" clId="{8D920B83-8E9E-4B5C-925E-E68393323FC6}" dt="2021-04-13T08:48:33.117" v="2607"/>
          <pc:sldLayoutMkLst>
            <pc:docMk/>
            <pc:sldMasterMk cId="3191281666" sldId="2147483648"/>
            <pc:sldLayoutMk cId="1463083336" sldId="2147483651"/>
          </pc:sldLayoutMkLst>
        </pc:sldLayoutChg>
        <pc:sldLayoutChg chg="setBg">
          <pc:chgData name="Alex Costanzino" userId="bddf3b150f09e84d" providerId="LiveId" clId="{8D920B83-8E9E-4B5C-925E-E68393323FC6}" dt="2021-04-13T08:48:33.117" v="2607"/>
          <pc:sldLayoutMkLst>
            <pc:docMk/>
            <pc:sldMasterMk cId="3191281666" sldId="2147483648"/>
            <pc:sldLayoutMk cId="3106753121" sldId="2147483652"/>
          </pc:sldLayoutMkLst>
        </pc:sldLayoutChg>
        <pc:sldLayoutChg chg="setBg">
          <pc:chgData name="Alex Costanzino" userId="bddf3b150f09e84d" providerId="LiveId" clId="{8D920B83-8E9E-4B5C-925E-E68393323FC6}" dt="2021-04-13T08:48:33.117" v="2607"/>
          <pc:sldLayoutMkLst>
            <pc:docMk/>
            <pc:sldMasterMk cId="3191281666" sldId="2147483648"/>
            <pc:sldLayoutMk cId="2712347050" sldId="2147483653"/>
          </pc:sldLayoutMkLst>
        </pc:sldLayoutChg>
        <pc:sldLayoutChg chg="setBg">
          <pc:chgData name="Alex Costanzino" userId="bddf3b150f09e84d" providerId="LiveId" clId="{8D920B83-8E9E-4B5C-925E-E68393323FC6}" dt="2021-04-13T08:48:33.117" v="2607"/>
          <pc:sldLayoutMkLst>
            <pc:docMk/>
            <pc:sldMasterMk cId="3191281666" sldId="2147483648"/>
            <pc:sldLayoutMk cId="290771044" sldId="2147483654"/>
          </pc:sldLayoutMkLst>
        </pc:sldLayoutChg>
        <pc:sldLayoutChg chg="setBg">
          <pc:chgData name="Alex Costanzino" userId="bddf3b150f09e84d" providerId="LiveId" clId="{8D920B83-8E9E-4B5C-925E-E68393323FC6}" dt="2021-04-13T08:48:33.117" v="2607"/>
          <pc:sldLayoutMkLst>
            <pc:docMk/>
            <pc:sldMasterMk cId="3191281666" sldId="2147483648"/>
            <pc:sldLayoutMk cId="3329004321" sldId="2147483655"/>
          </pc:sldLayoutMkLst>
        </pc:sldLayoutChg>
        <pc:sldLayoutChg chg="setBg">
          <pc:chgData name="Alex Costanzino" userId="bddf3b150f09e84d" providerId="LiveId" clId="{8D920B83-8E9E-4B5C-925E-E68393323FC6}" dt="2021-04-13T08:48:33.117" v="2607"/>
          <pc:sldLayoutMkLst>
            <pc:docMk/>
            <pc:sldMasterMk cId="3191281666" sldId="2147483648"/>
            <pc:sldLayoutMk cId="2990148770" sldId="2147483656"/>
          </pc:sldLayoutMkLst>
        </pc:sldLayoutChg>
        <pc:sldLayoutChg chg="setBg">
          <pc:chgData name="Alex Costanzino" userId="bddf3b150f09e84d" providerId="LiveId" clId="{8D920B83-8E9E-4B5C-925E-E68393323FC6}" dt="2021-04-13T08:48:33.117" v="2607"/>
          <pc:sldLayoutMkLst>
            <pc:docMk/>
            <pc:sldMasterMk cId="3191281666" sldId="2147483648"/>
            <pc:sldLayoutMk cId="1913247666" sldId="2147483657"/>
          </pc:sldLayoutMkLst>
        </pc:sldLayoutChg>
        <pc:sldLayoutChg chg="setBg">
          <pc:chgData name="Alex Costanzino" userId="bddf3b150f09e84d" providerId="LiveId" clId="{8D920B83-8E9E-4B5C-925E-E68393323FC6}" dt="2021-04-13T08:48:33.117" v="2607"/>
          <pc:sldLayoutMkLst>
            <pc:docMk/>
            <pc:sldMasterMk cId="3191281666" sldId="2147483648"/>
            <pc:sldLayoutMk cId="3156204200" sldId="2147483658"/>
          </pc:sldLayoutMkLst>
        </pc:sldLayoutChg>
        <pc:sldLayoutChg chg="setBg">
          <pc:chgData name="Alex Costanzino" userId="bddf3b150f09e84d" providerId="LiveId" clId="{8D920B83-8E9E-4B5C-925E-E68393323FC6}" dt="2021-04-13T08:48:33.117" v="2607"/>
          <pc:sldLayoutMkLst>
            <pc:docMk/>
            <pc:sldMasterMk cId="3191281666" sldId="2147483648"/>
            <pc:sldLayoutMk cId="2113434408" sldId="2147483659"/>
          </pc:sldLayoutMkLst>
        </pc:sldLayoutChg>
      </pc:sldMasterChg>
    </pc:docChg>
  </pc:docChgLst>
  <pc:docChgLst>
    <pc:chgData name="Alex Costanzino" userId="bddf3b150f09e84d" providerId="LiveId" clId="{1E028499-2EE3-4AD5-B778-7F5355868D23}"/>
    <pc:docChg chg="undo redo custSel addSld delSld modSld sldOrd modMainMaster">
      <pc:chgData name="Alex Costanzino" userId="bddf3b150f09e84d" providerId="LiveId" clId="{1E028499-2EE3-4AD5-B778-7F5355868D23}" dt="2021-09-06T09:44:32.831" v="2592" actId="1076"/>
      <pc:docMkLst>
        <pc:docMk/>
      </pc:docMkLst>
      <pc:sldChg chg="addSp delSp modSp mod setBg">
        <pc:chgData name="Alex Costanzino" userId="bddf3b150f09e84d" providerId="LiveId" clId="{1E028499-2EE3-4AD5-B778-7F5355868D23}" dt="2021-09-06T09:44:32.831" v="2592" actId="1076"/>
        <pc:sldMkLst>
          <pc:docMk/>
          <pc:sldMk cId="2342520432" sldId="256"/>
        </pc:sldMkLst>
        <pc:spChg chg="mod">
          <ac:chgData name="Alex Costanzino" userId="bddf3b150f09e84d" providerId="LiveId" clId="{1E028499-2EE3-4AD5-B778-7F5355868D23}" dt="2021-09-06T07:51:01.276" v="84" actId="1076"/>
          <ac:spMkLst>
            <pc:docMk/>
            <pc:sldMk cId="2342520432" sldId="256"/>
            <ac:spMk id="2" creationId="{8D815E02-A6A0-4389-8226-580192522733}"/>
          </ac:spMkLst>
        </pc:spChg>
        <pc:spChg chg="mod">
          <ac:chgData name="Alex Costanzino" userId="bddf3b150f09e84d" providerId="LiveId" clId="{1E028499-2EE3-4AD5-B778-7F5355868D23}" dt="2021-09-06T07:43:51.211" v="71" actId="1036"/>
          <ac:spMkLst>
            <pc:docMk/>
            <pc:sldMk cId="2342520432" sldId="256"/>
            <ac:spMk id="3" creationId="{5B4ADFCF-A8B5-4610-80CC-3F94A88835C1}"/>
          </ac:spMkLst>
        </pc:spChg>
        <pc:spChg chg="mod">
          <ac:chgData name="Alex Costanzino" userId="bddf3b150f09e84d" providerId="LiveId" clId="{1E028499-2EE3-4AD5-B778-7F5355868D23}" dt="2021-09-06T07:43:48.828" v="68" actId="1076"/>
          <ac:spMkLst>
            <pc:docMk/>
            <pc:sldMk cId="2342520432" sldId="256"/>
            <ac:spMk id="4" creationId="{CA94ACA8-658F-43AE-AA33-2C8A76669E1F}"/>
          </ac:spMkLst>
        </pc:spChg>
        <pc:spChg chg="mod">
          <ac:chgData name="Alex Costanzino" userId="bddf3b150f09e84d" providerId="LiveId" clId="{1E028499-2EE3-4AD5-B778-7F5355868D23}" dt="2021-09-06T07:43:51.211" v="71" actId="1036"/>
          <ac:spMkLst>
            <pc:docMk/>
            <pc:sldMk cId="2342520432" sldId="256"/>
            <ac:spMk id="7" creationId="{DBB8DACA-CB3B-4C4A-97D4-38ECE6C8F404}"/>
          </ac:spMkLst>
        </pc:spChg>
        <pc:spChg chg="mod">
          <ac:chgData name="Alex Costanzino" userId="bddf3b150f09e84d" providerId="LiveId" clId="{1E028499-2EE3-4AD5-B778-7F5355868D23}" dt="2021-09-06T07:43:53.293" v="73" actId="20577"/>
          <ac:spMkLst>
            <pc:docMk/>
            <pc:sldMk cId="2342520432" sldId="256"/>
            <ac:spMk id="8" creationId="{910747A3-8F31-449F-967C-E03785261E6E}"/>
          </ac:spMkLst>
        </pc:spChg>
        <pc:grpChg chg="add mod">
          <ac:chgData name="Alex Costanzino" userId="bddf3b150f09e84d" providerId="LiveId" clId="{1E028499-2EE3-4AD5-B778-7F5355868D23}" dt="2021-09-06T09:44:32.831" v="2592" actId="1076"/>
          <ac:grpSpMkLst>
            <pc:docMk/>
            <pc:sldMk cId="2342520432" sldId="256"/>
            <ac:grpSpMk id="13" creationId="{E47C322B-7F8C-48E8-8796-748DC1C9822E}"/>
          </ac:grpSpMkLst>
        </pc:grpChg>
        <pc:picChg chg="del mod">
          <ac:chgData name="Alex Costanzino" userId="bddf3b150f09e84d" providerId="LiveId" clId="{1E028499-2EE3-4AD5-B778-7F5355868D23}" dt="2021-09-06T09:42:23.554" v="2574" actId="21"/>
          <ac:picMkLst>
            <pc:docMk/>
            <pc:sldMk cId="2342520432" sldId="256"/>
            <ac:picMk id="6" creationId="{E1C50849-769D-4286-B338-653105795516}"/>
          </ac:picMkLst>
        </pc:picChg>
        <pc:picChg chg="add mod">
          <ac:chgData name="Alex Costanzino" userId="bddf3b150f09e84d" providerId="LiveId" clId="{1E028499-2EE3-4AD5-B778-7F5355868D23}" dt="2021-09-06T09:44:00.422" v="2588" actId="164"/>
          <ac:picMkLst>
            <pc:docMk/>
            <pc:sldMk cId="2342520432" sldId="256"/>
            <ac:picMk id="9" creationId="{617DF406-458F-47BA-91BA-65D4A1044DC4}"/>
          </ac:picMkLst>
        </pc:picChg>
        <pc:picChg chg="add mod">
          <ac:chgData name="Alex Costanzino" userId="bddf3b150f09e84d" providerId="LiveId" clId="{1E028499-2EE3-4AD5-B778-7F5355868D23}" dt="2021-09-06T09:44:00.422" v="2588" actId="164"/>
          <ac:picMkLst>
            <pc:docMk/>
            <pc:sldMk cId="2342520432" sldId="256"/>
            <ac:picMk id="11" creationId="{BD673152-8827-44C1-ABFB-A46152D36E89}"/>
          </ac:picMkLst>
        </pc:picChg>
        <pc:picChg chg="del mod">
          <ac:chgData name="Alex Costanzino" userId="bddf3b150f09e84d" providerId="LiveId" clId="{1E028499-2EE3-4AD5-B778-7F5355868D23}" dt="2021-09-06T09:43:07.479" v="2578" actId="21"/>
          <ac:picMkLst>
            <pc:docMk/>
            <pc:sldMk cId="2342520432" sldId="256"/>
            <ac:picMk id="12" creationId="{4ED5595E-F6AC-49C7-930E-F2015EE77706}"/>
          </ac:picMkLst>
        </pc:picChg>
      </pc:sldChg>
      <pc:sldChg chg="del">
        <pc:chgData name="Alex Costanzino" userId="bddf3b150f09e84d" providerId="LiveId" clId="{1E028499-2EE3-4AD5-B778-7F5355868D23}" dt="2021-09-06T08:55:11.200" v="943" actId="2696"/>
        <pc:sldMkLst>
          <pc:docMk/>
          <pc:sldMk cId="3705538004" sldId="257"/>
        </pc:sldMkLst>
      </pc:sldChg>
      <pc:sldChg chg="addSp delSp modSp mod modNotesTx">
        <pc:chgData name="Alex Costanzino" userId="bddf3b150f09e84d" providerId="LiveId" clId="{1E028499-2EE3-4AD5-B778-7F5355868D23}" dt="2021-09-06T08:19:45.297" v="381" actId="20577"/>
        <pc:sldMkLst>
          <pc:docMk/>
          <pc:sldMk cId="2623875313" sldId="258"/>
        </pc:sldMkLst>
        <pc:spChg chg="mod">
          <ac:chgData name="Alex Costanzino" userId="bddf3b150f09e84d" providerId="LiveId" clId="{1E028499-2EE3-4AD5-B778-7F5355868D23}" dt="2021-09-06T08:19:45.297" v="381" actId="20577"/>
          <ac:spMkLst>
            <pc:docMk/>
            <pc:sldMk cId="2623875313" sldId="258"/>
            <ac:spMk id="2" creationId="{79F9748B-2598-4F1A-932A-AB9E41180261}"/>
          </ac:spMkLst>
        </pc:spChg>
        <pc:spChg chg="add del">
          <ac:chgData name="Alex Costanzino" userId="bddf3b150f09e84d" providerId="LiveId" clId="{1E028499-2EE3-4AD5-B778-7F5355868D23}" dt="2021-09-06T08:06:43.422" v="105" actId="21"/>
          <ac:spMkLst>
            <pc:docMk/>
            <pc:sldMk cId="2623875313" sldId="258"/>
            <ac:spMk id="3" creationId="{FB598F41-6903-4605-AB2B-44EFA38199EB}"/>
          </ac:spMkLst>
        </pc:spChg>
        <pc:spChg chg="add del mod">
          <ac:chgData name="Alex Costanzino" userId="bddf3b150f09e84d" providerId="LiveId" clId="{1E028499-2EE3-4AD5-B778-7F5355868D23}" dt="2021-09-06T08:06:31.613" v="103" actId="21"/>
          <ac:spMkLst>
            <pc:docMk/>
            <pc:sldMk cId="2623875313" sldId="258"/>
            <ac:spMk id="5" creationId="{9658AF43-6B4C-43A1-B7E5-4556BC944B0A}"/>
          </ac:spMkLst>
        </pc:spChg>
        <pc:spChg chg="del">
          <ac:chgData name="Alex Costanzino" userId="bddf3b150f09e84d" providerId="LiveId" clId="{1E028499-2EE3-4AD5-B778-7F5355868D23}" dt="2021-09-06T08:06:53.877" v="107" actId="21"/>
          <ac:spMkLst>
            <pc:docMk/>
            <pc:sldMk cId="2623875313" sldId="258"/>
            <ac:spMk id="6" creationId="{5F383EF2-75DA-49E8-AE5E-B69604782C0D}"/>
          </ac:spMkLst>
        </pc:spChg>
        <pc:spChg chg="del">
          <ac:chgData name="Alex Costanzino" userId="bddf3b150f09e84d" providerId="LiveId" clId="{1E028499-2EE3-4AD5-B778-7F5355868D23}" dt="2021-09-06T08:06:53.877" v="107" actId="21"/>
          <ac:spMkLst>
            <pc:docMk/>
            <pc:sldMk cId="2623875313" sldId="258"/>
            <ac:spMk id="7" creationId="{09188C82-919B-4F22-AD63-C5A564C02F02}"/>
          </ac:spMkLst>
        </pc:spChg>
        <pc:spChg chg="del">
          <ac:chgData name="Alex Costanzino" userId="bddf3b150f09e84d" providerId="LiveId" clId="{1E028499-2EE3-4AD5-B778-7F5355868D23}" dt="2021-09-06T08:06:36.462" v="104" actId="21"/>
          <ac:spMkLst>
            <pc:docMk/>
            <pc:sldMk cId="2623875313" sldId="258"/>
            <ac:spMk id="9" creationId="{24722682-4495-49A3-B214-860A95E4A85C}"/>
          </ac:spMkLst>
        </pc:spChg>
        <pc:spChg chg="del">
          <ac:chgData name="Alex Costanzino" userId="bddf3b150f09e84d" providerId="LiveId" clId="{1E028499-2EE3-4AD5-B778-7F5355868D23}" dt="2021-09-06T08:06:53.877" v="107" actId="21"/>
          <ac:spMkLst>
            <pc:docMk/>
            <pc:sldMk cId="2623875313" sldId="258"/>
            <ac:spMk id="10" creationId="{0166B503-AC4B-47C3-9522-A5E732E046CD}"/>
          </ac:spMkLst>
        </pc:spChg>
        <pc:spChg chg="del">
          <ac:chgData name="Alex Costanzino" userId="bddf3b150f09e84d" providerId="LiveId" clId="{1E028499-2EE3-4AD5-B778-7F5355868D23}" dt="2021-09-06T08:06:53.877" v="107" actId="21"/>
          <ac:spMkLst>
            <pc:docMk/>
            <pc:sldMk cId="2623875313" sldId="258"/>
            <ac:spMk id="11" creationId="{5C76F2EA-67FE-4202-8258-E37A012ED42A}"/>
          </ac:spMkLst>
        </pc:spChg>
        <pc:spChg chg="del">
          <ac:chgData name="Alex Costanzino" userId="bddf3b150f09e84d" providerId="LiveId" clId="{1E028499-2EE3-4AD5-B778-7F5355868D23}" dt="2021-09-06T08:06:53.877" v="107" actId="21"/>
          <ac:spMkLst>
            <pc:docMk/>
            <pc:sldMk cId="2623875313" sldId="258"/>
            <ac:spMk id="12" creationId="{A0AF8499-F453-498C-8EAA-F278FDDD4835}"/>
          </ac:spMkLst>
        </pc:spChg>
        <pc:spChg chg="add del mod">
          <ac:chgData name="Alex Costanzino" userId="bddf3b150f09e84d" providerId="LiveId" clId="{1E028499-2EE3-4AD5-B778-7F5355868D23}" dt="2021-09-06T08:06:46.449" v="106" actId="21"/>
          <ac:spMkLst>
            <pc:docMk/>
            <pc:sldMk cId="2623875313" sldId="258"/>
            <ac:spMk id="13" creationId="{77210722-9087-41B9-8070-E9DDA68402D4}"/>
          </ac:spMkLst>
        </pc:spChg>
        <pc:spChg chg="del">
          <ac:chgData name="Alex Costanzino" userId="bddf3b150f09e84d" providerId="LiveId" clId="{1E028499-2EE3-4AD5-B778-7F5355868D23}" dt="2021-09-06T08:06:25.190" v="101" actId="21"/>
          <ac:spMkLst>
            <pc:docMk/>
            <pc:sldMk cId="2623875313" sldId="258"/>
            <ac:spMk id="14" creationId="{832566D1-0B7D-40B9-8DB8-4605CAE3F30C}"/>
          </ac:spMkLst>
        </pc:spChg>
        <pc:spChg chg="del">
          <ac:chgData name="Alex Costanzino" userId="bddf3b150f09e84d" providerId="LiveId" clId="{1E028499-2EE3-4AD5-B778-7F5355868D23}" dt="2021-09-06T08:06:19.345" v="100" actId="21"/>
          <ac:spMkLst>
            <pc:docMk/>
            <pc:sldMk cId="2623875313" sldId="258"/>
            <ac:spMk id="15" creationId="{57805D99-DE77-42A9-8B41-1D6F905859A7}"/>
          </ac:spMkLst>
        </pc:spChg>
        <pc:spChg chg="mod">
          <ac:chgData name="Alex Costanzino" userId="bddf3b150f09e84d" providerId="LiveId" clId="{1E028499-2EE3-4AD5-B778-7F5355868D23}" dt="2021-09-06T08:19:02.628" v="375" actId="14100"/>
          <ac:spMkLst>
            <pc:docMk/>
            <pc:sldMk cId="2623875313" sldId="258"/>
            <ac:spMk id="19" creationId="{F2FE20AF-3369-4EED-AFF3-FFCC783BC5E4}"/>
          </ac:spMkLst>
        </pc:spChg>
        <pc:picChg chg="add mod">
          <ac:chgData name="Alex Costanzino" userId="bddf3b150f09e84d" providerId="LiveId" clId="{1E028499-2EE3-4AD5-B778-7F5355868D23}" dt="2021-09-06T08:19:08.541" v="376" actId="1076"/>
          <ac:picMkLst>
            <pc:docMk/>
            <pc:sldMk cId="2623875313" sldId="258"/>
            <ac:picMk id="21" creationId="{1388AC69-33BB-4A3B-8A1B-77F136080504}"/>
          </ac:picMkLst>
        </pc:picChg>
      </pc:sldChg>
      <pc:sldChg chg="addSp delSp modSp mod">
        <pc:chgData name="Alex Costanzino" userId="bddf3b150f09e84d" providerId="LiveId" clId="{1E028499-2EE3-4AD5-B778-7F5355868D23}" dt="2021-09-06T09:19:47.298" v="1506" actId="1076"/>
        <pc:sldMkLst>
          <pc:docMk/>
          <pc:sldMk cId="1000164775" sldId="259"/>
        </pc:sldMkLst>
        <pc:spChg chg="mod">
          <ac:chgData name="Alex Costanzino" userId="bddf3b150f09e84d" providerId="LiveId" clId="{1E028499-2EE3-4AD5-B778-7F5355868D23}" dt="2021-09-06T08:19:51.518" v="389" actId="20577"/>
          <ac:spMkLst>
            <pc:docMk/>
            <pc:sldMk cId="1000164775" sldId="259"/>
            <ac:spMk id="2" creationId="{D497AEEC-AA1C-4B8F-A0FF-0324B3AA2975}"/>
          </ac:spMkLst>
        </pc:spChg>
        <pc:spChg chg="mod">
          <ac:chgData name="Alex Costanzino" userId="bddf3b150f09e84d" providerId="LiveId" clId="{1E028499-2EE3-4AD5-B778-7F5355868D23}" dt="2021-09-06T08:33:47.803" v="640" actId="14100"/>
          <ac:spMkLst>
            <pc:docMk/>
            <pc:sldMk cId="1000164775" sldId="259"/>
            <ac:spMk id="3" creationId="{E06B69A0-0DFA-407C-9EFC-9D8F6B1099CA}"/>
          </ac:spMkLst>
        </pc:spChg>
        <pc:spChg chg="del mod">
          <ac:chgData name="Alex Costanzino" userId="bddf3b150f09e84d" providerId="LiveId" clId="{1E028499-2EE3-4AD5-B778-7F5355868D23}" dt="2021-09-06T08:20:05.455" v="393" actId="21"/>
          <ac:spMkLst>
            <pc:docMk/>
            <pc:sldMk cId="1000164775" sldId="259"/>
            <ac:spMk id="15" creationId="{72159FF0-8E6C-44AD-A05E-2D8ECFB71B5C}"/>
          </ac:spMkLst>
        </pc:spChg>
        <pc:spChg chg="del mod">
          <ac:chgData name="Alex Costanzino" userId="bddf3b150f09e84d" providerId="LiveId" clId="{1E028499-2EE3-4AD5-B778-7F5355868D23}" dt="2021-09-06T08:20:05.455" v="393" actId="21"/>
          <ac:spMkLst>
            <pc:docMk/>
            <pc:sldMk cId="1000164775" sldId="259"/>
            <ac:spMk id="21" creationId="{4C64084C-FAC7-4948-9C40-C87E85B37B99}"/>
          </ac:spMkLst>
        </pc:spChg>
        <pc:spChg chg="del mod">
          <ac:chgData name="Alex Costanzino" userId="bddf3b150f09e84d" providerId="LiveId" clId="{1E028499-2EE3-4AD5-B778-7F5355868D23}" dt="2021-09-06T08:20:05.455" v="393" actId="21"/>
          <ac:spMkLst>
            <pc:docMk/>
            <pc:sldMk cId="1000164775" sldId="259"/>
            <ac:spMk id="25" creationId="{1825C959-1D3A-4651-A3CF-3576EB739477}"/>
          </ac:spMkLst>
        </pc:spChg>
        <pc:spChg chg="add mod">
          <ac:chgData name="Alex Costanzino" userId="bddf3b150f09e84d" providerId="LiveId" clId="{1E028499-2EE3-4AD5-B778-7F5355868D23}" dt="2021-09-06T09:19:37.608" v="1504" actId="1076"/>
          <ac:spMkLst>
            <pc:docMk/>
            <pc:sldMk cId="1000164775" sldId="259"/>
            <ac:spMk id="34" creationId="{C9E88A59-A75B-4FA2-9056-C8CA36403F31}"/>
          </ac:spMkLst>
        </pc:spChg>
        <pc:spChg chg="del mod">
          <ac:chgData name="Alex Costanzino" userId="bddf3b150f09e84d" providerId="LiveId" clId="{1E028499-2EE3-4AD5-B778-7F5355868D23}" dt="2021-09-06T08:20:05.455" v="393" actId="21"/>
          <ac:spMkLst>
            <pc:docMk/>
            <pc:sldMk cId="1000164775" sldId="259"/>
            <ac:spMk id="35" creationId="{35252A91-7B46-4A6B-BE9B-56A304F873AE}"/>
          </ac:spMkLst>
        </pc:spChg>
        <pc:spChg chg="del mod">
          <ac:chgData name="Alex Costanzino" userId="bddf3b150f09e84d" providerId="LiveId" clId="{1E028499-2EE3-4AD5-B778-7F5355868D23}" dt="2021-09-06T08:20:05.455" v="393" actId="21"/>
          <ac:spMkLst>
            <pc:docMk/>
            <pc:sldMk cId="1000164775" sldId="259"/>
            <ac:spMk id="36" creationId="{254DF712-046C-4CEF-B510-8D7D62ABF0B1}"/>
          </ac:spMkLst>
        </pc:spChg>
        <pc:spChg chg="add mod">
          <ac:chgData name="Alex Costanzino" userId="bddf3b150f09e84d" providerId="LiveId" clId="{1E028499-2EE3-4AD5-B778-7F5355868D23}" dt="2021-09-06T09:19:43.812" v="1505" actId="1076"/>
          <ac:spMkLst>
            <pc:docMk/>
            <pc:sldMk cId="1000164775" sldId="259"/>
            <ac:spMk id="37" creationId="{60BB9EC5-3352-4BA0-BC11-39EA558993A1}"/>
          </ac:spMkLst>
        </pc:spChg>
        <pc:spChg chg="add mod">
          <ac:chgData name="Alex Costanzino" userId="bddf3b150f09e84d" providerId="LiveId" clId="{1E028499-2EE3-4AD5-B778-7F5355868D23}" dt="2021-09-06T09:19:47.298" v="1506" actId="1076"/>
          <ac:spMkLst>
            <pc:docMk/>
            <pc:sldMk cId="1000164775" sldId="259"/>
            <ac:spMk id="38" creationId="{39829F94-81FA-465E-9CA8-50073304E33D}"/>
          </ac:spMkLst>
        </pc:spChg>
        <pc:spChg chg="del mod">
          <ac:chgData name="Alex Costanzino" userId="bddf3b150f09e84d" providerId="LiveId" clId="{1E028499-2EE3-4AD5-B778-7F5355868D23}" dt="2021-09-06T08:20:08.043" v="394" actId="21"/>
          <ac:spMkLst>
            <pc:docMk/>
            <pc:sldMk cId="1000164775" sldId="259"/>
            <ac:spMk id="41" creationId="{D9599A1F-1880-4DB8-B28F-764889F7CD19}"/>
          </ac:spMkLst>
        </pc:spChg>
        <pc:grpChg chg="add mod">
          <ac:chgData name="Alex Costanzino" userId="bddf3b150f09e84d" providerId="LiveId" clId="{1E028499-2EE3-4AD5-B778-7F5355868D23}" dt="2021-09-06T09:08:22.234" v="1302" actId="164"/>
          <ac:grpSpMkLst>
            <pc:docMk/>
            <pc:sldMk cId="1000164775" sldId="259"/>
            <ac:grpSpMk id="30" creationId="{A23DE787-47FC-468C-BD93-8DAEC9CF4B8D}"/>
          </ac:grpSpMkLst>
        </pc:grpChg>
        <pc:picChg chg="del mod">
          <ac:chgData name="Alex Costanzino" userId="bddf3b150f09e84d" providerId="LiveId" clId="{1E028499-2EE3-4AD5-B778-7F5355868D23}" dt="2021-09-06T08:20:05.455" v="393" actId="21"/>
          <ac:picMkLst>
            <pc:docMk/>
            <pc:sldMk cId="1000164775" sldId="259"/>
            <ac:picMk id="11" creationId="{8DA6C089-5DE3-4ED1-8534-587746B830B9}"/>
          </ac:picMkLst>
        </pc:picChg>
        <pc:picChg chg="add mod">
          <ac:chgData name="Alex Costanzino" userId="bddf3b150f09e84d" providerId="LiveId" clId="{1E028499-2EE3-4AD5-B778-7F5355868D23}" dt="2021-09-06T09:08:22.234" v="1302" actId="164"/>
          <ac:picMkLst>
            <pc:docMk/>
            <pc:sldMk cId="1000164775" sldId="259"/>
            <ac:picMk id="16" creationId="{5E123634-4B7E-4EAC-927C-D774E6461BB3}"/>
          </ac:picMkLst>
        </pc:picChg>
        <pc:picChg chg="add mod">
          <ac:chgData name="Alex Costanzino" userId="bddf3b150f09e84d" providerId="LiveId" clId="{1E028499-2EE3-4AD5-B778-7F5355868D23}" dt="2021-09-06T09:08:22.234" v="1302" actId="164"/>
          <ac:picMkLst>
            <pc:docMk/>
            <pc:sldMk cId="1000164775" sldId="259"/>
            <ac:picMk id="20" creationId="{08C288E3-0E60-438E-A45D-DB3C112AA756}"/>
          </ac:picMkLst>
        </pc:picChg>
        <pc:picChg chg="del mod">
          <ac:chgData name="Alex Costanzino" userId="bddf3b150f09e84d" providerId="LiveId" clId="{1E028499-2EE3-4AD5-B778-7F5355868D23}" dt="2021-09-06T08:20:05.455" v="393" actId="21"/>
          <ac:picMkLst>
            <pc:docMk/>
            <pc:sldMk cId="1000164775" sldId="259"/>
            <ac:picMk id="26" creationId="{9A2177EC-AEB5-4240-BDEA-C94D93BA20CD}"/>
          </ac:picMkLst>
        </pc:picChg>
        <pc:picChg chg="add mod">
          <ac:chgData name="Alex Costanzino" userId="bddf3b150f09e84d" providerId="LiveId" clId="{1E028499-2EE3-4AD5-B778-7F5355868D23}" dt="2021-09-06T09:08:22.234" v="1302" actId="164"/>
          <ac:picMkLst>
            <pc:docMk/>
            <pc:sldMk cId="1000164775" sldId="259"/>
            <ac:picMk id="28" creationId="{D1FD5E88-16CB-4F2C-BBB2-D10A396BD8DB}"/>
          </ac:picMkLst>
        </pc:picChg>
        <pc:cxnChg chg="del mod">
          <ac:chgData name="Alex Costanzino" userId="bddf3b150f09e84d" providerId="LiveId" clId="{1E028499-2EE3-4AD5-B778-7F5355868D23}" dt="2021-09-06T08:20:05.455" v="393" actId="21"/>
          <ac:cxnSpMkLst>
            <pc:docMk/>
            <pc:sldMk cId="1000164775" sldId="259"/>
            <ac:cxnSpMk id="13" creationId="{010D5677-3DB5-47AB-A7CF-3955710DE935}"/>
          </ac:cxnSpMkLst>
        </pc:cxnChg>
        <pc:cxnChg chg="del mod">
          <ac:chgData name="Alex Costanzino" userId="bddf3b150f09e84d" providerId="LiveId" clId="{1E028499-2EE3-4AD5-B778-7F5355868D23}" dt="2021-09-06T08:20:05.455" v="393" actId="21"/>
          <ac:cxnSpMkLst>
            <pc:docMk/>
            <pc:sldMk cId="1000164775" sldId="259"/>
            <ac:cxnSpMk id="17" creationId="{020E6C3B-5E31-4D75-A1D1-277A8B7A6951}"/>
          </ac:cxnSpMkLst>
        </pc:cxnChg>
        <pc:cxnChg chg="del mod">
          <ac:chgData name="Alex Costanzino" userId="bddf3b150f09e84d" providerId="LiveId" clId="{1E028499-2EE3-4AD5-B778-7F5355868D23}" dt="2021-09-06T08:20:05.455" v="393" actId="21"/>
          <ac:cxnSpMkLst>
            <pc:docMk/>
            <pc:sldMk cId="1000164775" sldId="259"/>
            <ac:cxnSpMk id="22" creationId="{2660D3B5-BB0D-4AF4-9479-E79A810DC985}"/>
          </ac:cxnSpMkLst>
        </pc:cxnChg>
        <pc:cxnChg chg="del mod">
          <ac:chgData name="Alex Costanzino" userId="bddf3b150f09e84d" providerId="LiveId" clId="{1E028499-2EE3-4AD5-B778-7F5355868D23}" dt="2021-09-06T08:20:05.455" v="393" actId="21"/>
          <ac:cxnSpMkLst>
            <pc:docMk/>
            <pc:sldMk cId="1000164775" sldId="259"/>
            <ac:cxnSpMk id="27" creationId="{ACE6EB41-BD92-4F71-937A-7AF5362A522B}"/>
          </ac:cxnSpMkLst>
        </pc:cxnChg>
        <pc:cxnChg chg="del mod">
          <ac:chgData name="Alex Costanzino" userId="bddf3b150f09e84d" providerId="LiveId" clId="{1E028499-2EE3-4AD5-B778-7F5355868D23}" dt="2021-09-06T08:20:05.455" v="393" actId="21"/>
          <ac:cxnSpMkLst>
            <pc:docMk/>
            <pc:sldMk cId="1000164775" sldId="259"/>
            <ac:cxnSpMk id="29" creationId="{E53333E3-0552-4355-988A-2B5767DE47F9}"/>
          </ac:cxnSpMkLst>
        </pc:cxnChg>
        <pc:cxnChg chg="del mod">
          <ac:chgData name="Alex Costanzino" userId="bddf3b150f09e84d" providerId="LiveId" clId="{1E028499-2EE3-4AD5-B778-7F5355868D23}" dt="2021-09-06T08:20:05.455" v="393" actId="21"/>
          <ac:cxnSpMkLst>
            <pc:docMk/>
            <pc:sldMk cId="1000164775" sldId="259"/>
            <ac:cxnSpMk id="31" creationId="{2F51D6FD-D6AC-411A-8A9F-14D5C8690D24}"/>
          </ac:cxnSpMkLst>
        </pc:cxnChg>
        <pc:cxnChg chg="del mod">
          <ac:chgData name="Alex Costanzino" userId="bddf3b150f09e84d" providerId="LiveId" clId="{1E028499-2EE3-4AD5-B778-7F5355868D23}" dt="2021-09-06T08:20:05.455" v="393" actId="21"/>
          <ac:cxnSpMkLst>
            <pc:docMk/>
            <pc:sldMk cId="1000164775" sldId="259"/>
            <ac:cxnSpMk id="33" creationId="{75DCB42A-1497-4B8D-BC22-8079F6CC4D1F}"/>
          </ac:cxnSpMkLst>
        </pc:cxnChg>
        <pc:cxnChg chg="del mod">
          <ac:chgData name="Alex Costanzino" userId="bddf3b150f09e84d" providerId="LiveId" clId="{1E028499-2EE3-4AD5-B778-7F5355868D23}" dt="2021-09-06T08:20:05.455" v="393" actId="21"/>
          <ac:cxnSpMkLst>
            <pc:docMk/>
            <pc:sldMk cId="1000164775" sldId="259"/>
            <ac:cxnSpMk id="39" creationId="{CED6DAA9-BD84-48FA-8614-FAC03F4A2DF1}"/>
          </ac:cxnSpMkLst>
        </pc:cxnChg>
      </pc:sldChg>
      <pc:sldChg chg="addSp delSp modSp mod modNotesTx">
        <pc:chgData name="Alex Costanzino" userId="bddf3b150f09e84d" providerId="LiveId" clId="{1E028499-2EE3-4AD5-B778-7F5355868D23}" dt="2021-09-06T09:08:14.419" v="1301" actId="164"/>
        <pc:sldMkLst>
          <pc:docMk/>
          <pc:sldMk cId="3239887578" sldId="260"/>
        </pc:sldMkLst>
        <pc:spChg chg="mod">
          <ac:chgData name="Alex Costanzino" userId="bddf3b150f09e84d" providerId="LiveId" clId="{1E028499-2EE3-4AD5-B778-7F5355868D23}" dt="2021-09-06T08:39:16.658" v="742" actId="20577"/>
          <ac:spMkLst>
            <pc:docMk/>
            <pc:sldMk cId="3239887578" sldId="260"/>
            <ac:spMk id="2" creationId="{D497AEEC-AA1C-4B8F-A0FF-0324B3AA2975}"/>
          </ac:spMkLst>
        </pc:spChg>
        <pc:spChg chg="add del mod">
          <ac:chgData name="Alex Costanzino" userId="bddf3b150f09e84d" providerId="LiveId" clId="{1E028499-2EE3-4AD5-B778-7F5355868D23}" dt="2021-09-06T08:56:46.298" v="1035" actId="20577"/>
          <ac:spMkLst>
            <pc:docMk/>
            <pc:sldMk cId="3239887578" sldId="260"/>
            <ac:spMk id="3" creationId="{E06B69A0-0DFA-407C-9EFC-9D8F6B1099CA}"/>
          </ac:spMkLst>
        </pc:spChg>
        <pc:spChg chg="add del mod">
          <ac:chgData name="Alex Costanzino" userId="bddf3b150f09e84d" providerId="LiveId" clId="{1E028499-2EE3-4AD5-B778-7F5355868D23}" dt="2021-09-06T08:38:36.030" v="730" actId="21"/>
          <ac:spMkLst>
            <pc:docMk/>
            <pc:sldMk cId="3239887578" sldId="260"/>
            <ac:spMk id="5" creationId="{EE6A6606-C590-4331-80B1-73AD7294587C}"/>
          </ac:spMkLst>
        </pc:spChg>
        <pc:spChg chg="del">
          <ac:chgData name="Alex Costanzino" userId="bddf3b150f09e84d" providerId="LiveId" clId="{1E028499-2EE3-4AD5-B778-7F5355868D23}" dt="2021-09-06T08:38:47.559" v="732" actId="21"/>
          <ac:spMkLst>
            <pc:docMk/>
            <pc:sldMk cId="3239887578" sldId="260"/>
            <ac:spMk id="15" creationId="{72159FF0-8E6C-44AD-A05E-2D8ECFB71B5C}"/>
          </ac:spMkLst>
        </pc:spChg>
        <pc:spChg chg="del">
          <ac:chgData name="Alex Costanzino" userId="bddf3b150f09e84d" providerId="LiveId" clId="{1E028499-2EE3-4AD5-B778-7F5355868D23}" dt="2021-09-06T08:38:47.559" v="732" actId="21"/>
          <ac:spMkLst>
            <pc:docMk/>
            <pc:sldMk cId="3239887578" sldId="260"/>
            <ac:spMk id="21" creationId="{4C64084C-FAC7-4948-9C40-C87E85B37B99}"/>
          </ac:spMkLst>
        </pc:spChg>
        <pc:spChg chg="del">
          <ac:chgData name="Alex Costanzino" userId="bddf3b150f09e84d" providerId="LiveId" clId="{1E028499-2EE3-4AD5-B778-7F5355868D23}" dt="2021-09-06T08:38:47.559" v="732" actId="21"/>
          <ac:spMkLst>
            <pc:docMk/>
            <pc:sldMk cId="3239887578" sldId="260"/>
            <ac:spMk id="25" creationId="{1825C959-1D3A-4651-A3CF-3576EB739477}"/>
          </ac:spMkLst>
        </pc:spChg>
        <pc:spChg chg="del">
          <ac:chgData name="Alex Costanzino" userId="bddf3b150f09e84d" providerId="LiveId" clId="{1E028499-2EE3-4AD5-B778-7F5355868D23}" dt="2021-09-06T08:38:42.442" v="731" actId="21"/>
          <ac:spMkLst>
            <pc:docMk/>
            <pc:sldMk cId="3239887578" sldId="260"/>
            <ac:spMk id="35" creationId="{35252A91-7B46-4A6B-BE9B-56A304F873AE}"/>
          </ac:spMkLst>
        </pc:spChg>
        <pc:spChg chg="del">
          <ac:chgData name="Alex Costanzino" userId="bddf3b150f09e84d" providerId="LiveId" clId="{1E028499-2EE3-4AD5-B778-7F5355868D23}" dt="2021-09-06T08:38:47.559" v="732" actId="21"/>
          <ac:spMkLst>
            <pc:docMk/>
            <pc:sldMk cId="3239887578" sldId="260"/>
            <ac:spMk id="36" creationId="{254DF712-046C-4CEF-B510-8D7D62ABF0B1}"/>
          </ac:spMkLst>
        </pc:spChg>
        <pc:spChg chg="del">
          <ac:chgData name="Alex Costanzino" userId="bddf3b150f09e84d" providerId="LiveId" clId="{1E028499-2EE3-4AD5-B778-7F5355868D23}" dt="2021-09-06T08:38:30.155" v="728" actId="21"/>
          <ac:spMkLst>
            <pc:docMk/>
            <pc:sldMk cId="3239887578" sldId="260"/>
            <ac:spMk id="41" creationId="{D9599A1F-1880-4DB8-B28F-764889F7CD19}"/>
          </ac:spMkLst>
        </pc:spChg>
        <pc:grpChg chg="add mod">
          <ac:chgData name="Alex Costanzino" userId="bddf3b150f09e84d" providerId="LiveId" clId="{1E028499-2EE3-4AD5-B778-7F5355868D23}" dt="2021-09-06T09:08:14.419" v="1301" actId="164"/>
          <ac:grpSpMkLst>
            <pc:docMk/>
            <pc:sldMk cId="3239887578" sldId="260"/>
            <ac:grpSpMk id="10" creationId="{E74203D3-C16D-4183-8A1B-2A28CB46066C}"/>
          </ac:grpSpMkLst>
        </pc:grpChg>
        <pc:picChg chg="add mod">
          <ac:chgData name="Alex Costanzino" userId="bddf3b150f09e84d" providerId="LiveId" clId="{1E028499-2EE3-4AD5-B778-7F5355868D23}" dt="2021-09-06T09:08:14.419" v="1301" actId="164"/>
          <ac:picMkLst>
            <pc:docMk/>
            <pc:sldMk cId="3239887578" sldId="260"/>
            <ac:picMk id="7" creationId="{C38B25C0-A642-4C43-8DB0-4505797A0B14}"/>
          </ac:picMkLst>
        </pc:picChg>
        <pc:picChg chg="add mod">
          <ac:chgData name="Alex Costanzino" userId="bddf3b150f09e84d" providerId="LiveId" clId="{1E028499-2EE3-4AD5-B778-7F5355868D23}" dt="2021-09-06T09:08:14.419" v="1301" actId="164"/>
          <ac:picMkLst>
            <pc:docMk/>
            <pc:sldMk cId="3239887578" sldId="260"/>
            <ac:picMk id="9" creationId="{7C7C3A1E-3FE9-4FF9-9A49-E30FBDF9E9CA}"/>
          </ac:picMkLst>
        </pc:picChg>
        <pc:picChg chg="del">
          <ac:chgData name="Alex Costanzino" userId="bddf3b150f09e84d" providerId="LiveId" clId="{1E028499-2EE3-4AD5-B778-7F5355868D23}" dt="2021-09-06T08:38:47.559" v="732" actId="21"/>
          <ac:picMkLst>
            <pc:docMk/>
            <pc:sldMk cId="3239887578" sldId="260"/>
            <ac:picMk id="11" creationId="{8DA6C089-5DE3-4ED1-8534-587746B830B9}"/>
          </ac:picMkLst>
        </pc:picChg>
        <pc:picChg chg="del">
          <ac:chgData name="Alex Costanzino" userId="bddf3b150f09e84d" providerId="LiveId" clId="{1E028499-2EE3-4AD5-B778-7F5355868D23}" dt="2021-09-06T08:38:47.559" v="732" actId="21"/>
          <ac:picMkLst>
            <pc:docMk/>
            <pc:sldMk cId="3239887578" sldId="260"/>
            <ac:picMk id="26" creationId="{9A2177EC-AEB5-4240-BDEA-C94D93BA20CD}"/>
          </ac:picMkLst>
        </pc:picChg>
        <pc:cxnChg chg="del">
          <ac:chgData name="Alex Costanzino" userId="bddf3b150f09e84d" providerId="LiveId" clId="{1E028499-2EE3-4AD5-B778-7F5355868D23}" dt="2021-09-06T08:38:47.559" v="732" actId="21"/>
          <ac:cxnSpMkLst>
            <pc:docMk/>
            <pc:sldMk cId="3239887578" sldId="260"/>
            <ac:cxnSpMk id="13" creationId="{010D5677-3DB5-47AB-A7CF-3955710DE935}"/>
          </ac:cxnSpMkLst>
        </pc:cxnChg>
        <pc:cxnChg chg="del">
          <ac:chgData name="Alex Costanzino" userId="bddf3b150f09e84d" providerId="LiveId" clId="{1E028499-2EE3-4AD5-B778-7F5355868D23}" dt="2021-09-06T08:38:47.559" v="732" actId="21"/>
          <ac:cxnSpMkLst>
            <pc:docMk/>
            <pc:sldMk cId="3239887578" sldId="260"/>
            <ac:cxnSpMk id="17" creationId="{020E6C3B-5E31-4D75-A1D1-277A8B7A6951}"/>
          </ac:cxnSpMkLst>
        </pc:cxnChg>
        <pc:cxnChg chg="del">
          <ac:chgData name="Alex Costanzino" userId="bddf3b150f09e84d" providerId="LiveId" clId="{1E028499-2EE3-4AD5-B778-7F5355868D23}" dt="2021-09-06T08:38:47.559" v="732" actId="21"/>
          <ac:cxnSpMkLst>
            <pc:docMk/>
            <pc:sldMk cId="3239887578" sldId="260"/>
            <ac:cxnSpMk id="22" creationId="{2660D3B5-BB0D-4AF4-9479-E79A810DC985}"/>
          </ac:cxnSpMkLst>
        </pc:cxnChg>
        <pc:cxnChg chg="del">
          <ac:chgData name="Alex Costanzino" userId="bddf3b150f09e84d" providerId="LiveId" clId="{1E028499-2EE3-4AD5-B778-7F5355868D23}" dt="2021-09-06T08:38:47.559" v="732" actId="21"/>
          <ac:cxnSpMkLst>
            <pc:docMk/>
            <pc:sldMk cId="3239887578" sldId="260"/>
            <ac:cxnSpMk id="28" creationId="{863F4985-A27B-43C6-8632-9DFA1FA3348F}"/>
          </ac:cxnSpMkLst>
        </pc:cxnChg>
        <pc:cxnChg chg="del">
          <ac:chgData name="Alex Costanzino" userId="bddf3b150f09e84d" providerId="LiveId" clId="{1E028499-2EE3-4AD5-B778-7F5355868D23}" dt="2021-09-06T08:38:47.559" v="732" actId="21"/>
          <ac:cxnSpMkLst>
            <pc:docMk/>
            <pc:sldMk cId="3239887578" sldId="260"/>
            <ac:cxnSpMk id="30" creationId="{5EFEE124-3E78-4B39-8ABB-410D8F229EAD}"/>
          </ac:cxnSpMkLst>
        </pc:cxnChg>
        <pc:cxnChg chg="del">
          <ac:chgData name="Alex Costanzino" userId="bddf3b150f09e84d" providerId="LiveId" clId="{1E028499-2EE3-4AD5-B778-7F5355868D23}" dt="2021-09-06T08:38:47.559" v="732" actId="21"/>
          <ac:cxnSpMkLst>
            <pc:docMk/>
            <pc:sldMk cId="3239887578" sldId="260"/>
            <ac:cxnSpMk id="32" creationId="{4623CF34-2423-4513-880C-407920F30CB0}"/>
          </ac:cxnSpMkLst>
        </pc:cxnChg>
        <pc:cxnChg chg="del">
          <ac:chgData name="Alex Costanzino" userId="bddf3b150f09e84d" providerId="LiveId" clId="{1E028499-2EE3-4AD5-B778-7F5355868D23}" dt="2021-09-06T08:38:47.559" v="732" actId="21"/>
          <ac:cxnSpMkLst>
            <pc:docMk/>
            <pc:sldMk cId="3239887578" sldId="260"/>
            <ac:cxnSpMk id="33" creationId="{75DCB42A-1497-4B8D-BC22-8079F6CC4D1F}"/>
          </ac:cxnSpMkLst>
        </pc:cxnChg>
        <pc:cxnChg chg="del">
          <ac:chgData name="Alex Costanzino" userId="bddf3b150f09e84d" providerId="LiveId" clId="{1E028499-2EE3-4AD5-B778-7F5355868D23}" dt="2021-09-06T08:38:47.559" v="732" actId="21"/>
          <ac:cxnSpMkLst>
            <pc:docMk/>
            <pc:sldMk cId="3239887578" sldId="260"/>
            <ac:cxnSpMk id="39" creationId="{CED6DAA9-BD84-48FA-8614-FAC03F4A2DF1}"/>
          </ac:cxnSpMkLst>
        </pc:cxnChg>
      </pc:sldChg>
      <pc:sldChg chg="del">
        <pc:chgData name="Alex Costanzino" userId="bddf3b150f09e84d" providerId="LiveId" clId="{1E028499-2EE3-4AD5-B778-7F5355868D23}" dt="2021-09-06T08:39:25.678" v="744" actId="2696"/>
        <pc:sldMkLst>
          <pc:docMk/>
          <pc:sldMk cId="343413274" sldId="261"/>
        </pc:sldMkLst>
      </pc:sldChg>
      <pc:sldChg chg="del">
        <pc:chgData name="Alex Costanzino" userId="bddf3b150f09e84d" providerId="LiveId" clId="{1E028499-2EE3-4AD5-B778-7F5355868D23}" dt="2021-09-06T09:00:57.053" v="1144" actId="2696"/>
        <pc:sldMkLst>
          <pc:docMk/>
          <pc:sldMk cId="130107212" sldId="262"/>
        </pc:sldMkLst>
      </pc:sldChg>
      <pc:sldChg chg="addSp delSp modSp add mod">
        <pc:chgData name="Alex Costanzino" userId="bddf3b150f09e84d" providerId="LiveId" clId="{1E028499-2EE3-4AD5-B778-7F5355868D23}" dt="2021-09-06T09:07:55.203" v="1300" actId="164"/>
        <pc:sldMkLst>
          <pc:docMk/>
          <pc:sldMk cId="3259560548" sldId="263"/>
        </pc:sldMkLst>
        <pc:spChg chg="mod">
          <ac:chgData name="Alex Costanzino" userId="bddf3b150f09e84d" providerId="LiveId" clId="{1E028499-2EE3-4AD5-B778-7F5355868D23}" dt="2021-09-06T08:55:29.267" v="946" actId="20577"/>
          <ac:spMkLst>
            <pc:docMk/>
            <pc:sldMk cId="3259560548" sldId="263"/>
            <ac:spMk id="2" creationId="{D497AEEC-AA1C-4B8F-A0FF-0324B3AA2975}"/>
          </ac:spMkLst>
        </pc:spChg>
        <pc:spChg chg="mod">
          <ac:chgData name="Alex Costanzino" userId="bddf3b150f09e84d" providerId="LiveId" clId="{1E028499-2EE3-4AD5-B778-7F5355868D23}" dt="2021-09-06T08:57:11.858" v="1038" actId="14100"/>
          <ac:spMkLst>
            <pc:docMk/>
            <pc:sldMk cId="3259560548" sldId="263"/>
            <ac:spMk id="3" creationId="{E06B69A0-0DFA-407C-9EFC-9D8F6B1099CA}"/>
          </ac:spMkLst>
        </pc:spChg>
        <pc:spChg chg="add mod">
          <ac:chgData name="Alex Costanzino" userId="bddf3b150f09e84d" providerId="LiveId" clId="{1E028499-2EE3-4AD5-B778-7F5355868D23}" dt="2021-09-06T09:00:43.360" v="1141" actId="113"/>
          <ac:spMkLst>
            <pc:docMk/>
            <pc:sldMk cId="3259560548" sldId="263"/>
            <ac:spMk id="16" creationId="{7DE8A15C-2A86-4AEC-A7E4-C4778B596084}"/>
          </ac:spMkLst>
        </pc:spChg>
        <pc:spChg chg="add del">
          <ac:chgData name="Alex Costanzino" userId="bddf3b150f09e84d" providerId="LiveId" clId="{1E028499-2EE3-4AD5-B778-7F5355868D23}" dt="2021-09-06T08:59:44.178" v="1092" actId="22"/>
          <ac:spMkLst>
            <pc:docMk/>
            <pc:sldMk cId="3259560548" sldId="263"/>
            <ac:spMk id="18" creationId="{B2850F42-AD5E-42D6-99CC-A52FA1C60712}"/>
          </ac:spMkLst>
        </pc:spChg>
        <pc:spChg chg="add mod">
          <ac:chgData name="Alex Costanzino" userId="bddf3b150f09e84d" providerId="LiveId" clId="{1E028499-2EE3-4AD5-B778-7F5355868D23}" dt="2021-09-06T09:00:45.266" v="1142" actId="113"/>
          <ac:spMkLst>
            <pc:docMk/>
            <pc:sldMk cId="3259560548" sldId="263"/>
            <ac:spMk id="19" creationId="{1652AAAD-205D-44C2-98D4-FAA149725D1A}"/>
          </ac:spMkLst>
        </pc:spChg>
        <pc:spChg chg="add mod">
          <ac:chgData name="Alex Costanzino" userId="bddf3b150f09e84d" providerId="LiveId" clId="{1E028499-2EE3-4AD5-B778-7F5355868D23}" dt="2021-09-06T09:00:46.824" v="1143" actId="113"/>
          <ac:spMkLst>
            <pc:docMk/>
            <pc:sldMk cId="3259560548" sldId="263"/>
            <ac:spMk id="20" creationId="{F3029897-58B0-4185-85C2-AA900D49AEFF}"/>
          </ac:spMkLst>
        </pc:spChg>
        <pc:spChg chg="mod">
          <ac:chgData name="Alex Costanzino" userId="bddf3b150f09e84d" providerId="LiveId" clId="{1E028499-2EE3-4AD5-B778-7F5355868D23}" dt="2021-09-06T08:55:23.360" v="945" actId="20577"/>
          <ac:spMkLst>
            <pc:docMk/>
            <pc:sldMk cId="3259560548" sldId="263"/>
            <ac:spMk id="37" creationId="{D0AF78BC-8BB8-4E8D-8BF9-3FD8EEAD700D}"/>
          </ac:spMkLst>
        </pc:spChg>
        <pc:grpChg chg="add mod">
          <ac:chgData name="Alex Costanzino" userId="bddf3b150f09e84d" providerId="LiveId" clId="{1E028499-2EE3-4AD5-B778-7F5355868D23}" dt="2021-09-06T09:07:55.203" v="1300" actId="164"/>
          <ac:grpSpMkLst>
            <pc:docMk/>
            <pc:sldMk cId="3259560548" sldId="263"/>
            <ac:grpSpMk id="14" creationId="{B1785C70-C42E-4890-AD7B-5A85AAFB77EC}"/>
          </ac:grpSpMkLst>
        </pc:grpChg>
        <pc:picChg chg="add mod">
          <ac:chgData name="Alex Costanzino" userId="bddf3b150f09e84d" providerId="LiveId" clId="{1E028499-2EE3-4AD5-B778-7F5355868D23}" dt="2021-09-06T09:07:55.203" v="1300" actId="164"/>
          <ac:picMkLst>
            <pc:docMk/>
            <pc:sldMk cId="3259560548" sldId="263"/>
            <ac:picMk id="5" creationId="{46EBB32C-4093-4FE8-A687-C5138CD00A75}"/>
          </ac:picMkLst>
        </pc:picChg>
        <pc:picChg chg="del">
          <ac:chgData name="Alex Costanzino" userId="bddf3b150f09e84d" providerId="LiveId" clId="{1E028499-2EE3-4AD5-B778-7F5355868D23}" dt="2021-09-06T08:56:53.302" v="1036" actId="21"/>
          <ac:picMkLst>
            <pc:docMk/>
            <pc:sldMk cId="3259560548" sldId="263"/>
            <ac:picMk id="7" creationId="{C38B25C0-A642-4C43-8DB0-4505797A0B14}"/>
          </ac:picMkLst>
        </pc:picChg>
        <pc:picChg chg="add mod">
          <ac:chgData name="Alex Costanzino" userId="bddf3b150f09e84d" providerId="LiveId" clId="{1E028499-2EE3-4AD5-B778-7F5355868D23}" dt="2021-09-06T09:07:55.203" v="1300" actId="164"/>
          <ac:picMkLst>
            <pc:docMk/>
            <pc:sldMk cId="3259560548" sldId="263"/>
            <ac:picMk id="8" creationId="{08B3B0BA-C262-41AD-8116-61539B76DDD8}"/>
          </ac:picMkLst>
        </pc:picChg>
        <pc:picChg chg="del">
          <ac:chgData name="Alex Costanzino" userId="bddf3b150f09e84d" providerId="LiveId" clId="{1E028499-2EE3-4AD5-B778-7F5355868D23}" dt="2021-09-06T08:56:57.429" v="1037" actId="21"/>
          <ac:picMkLst>
            <pc:docMk/>
            <pc:sldMk cId="3259560548" sldId="263"/>
            <ac:picMk id="9" creationId="{7C7C3A1E-3FE9-4FF9-9A49-E30FBDF9E9CA}"/>
          </ac:picMkLst>
        </pc:picChg>
        <pc:picChg chg="add mod">
          <ac:chgData name="Alex Costanzino" userId="bddf3b150f09e84d" providerId="LiveId" clId="{1E028499-2EE3-4AD5-B778-7F5355868D23}" dt="2021-09-06T09:07:55.203" v="1300" actId="164"/>
          <ac:picMkLst>
            <pc:docMk/>
            <pc:sldMk cId="3259560548" sldId="263"/>
            <ac:picMk id="11" creationId="{48DDCDD6-83D3-43AA-8B1A-1BFFDE26A3E6}"/>
          </ac:picMkLst>
        </pc:picChg>
      </pc:sldChg>
      <pc:sldChg chg="addSp delSp modSp add mod">
        <pc:chgData name="Alex Costanzino" userId="bddf3b150f09e84d" providerId="LiveId" clId="{1E028499-2EE3-4AD5-B778-7F5355868D23}" dt="2021-09-06T09:07:42.380" v="1299" actId="1076"/>
        <pc:sldMkLst>
          <pc:docMk/>
          <pc:sldMk cId="3964562031" sldId="264"/>
        </pc:sldMkLst>
        <pc:spChg chg="mod">
          <ac:chgData name="Alex Costanzino" userId="bddf3b150f09e84d" providerId="LiveId" clId="{1E028499-2EE3-4AD5-B778-7F5355868D23}" dt="2021-09-06T09:01:30.666" v="1147" actId="20577"/>
          <ac:spMkLst>
            <pc:docMk/>
            <pc:sldMk cId="3964562031" sldId="264"/>
            <ac:spMk id="2" creationId="{D497AEEC-AA1C-4B8F-A0FF-0324B3AA2975}"/>
          </ac:spMkLst>
        </pc:spChg>
        <pc:spChg chg="mod">
          <ac:chgData name="Alex Costanzino" userId="bddf3b150f09e84d" providerId="LiveId" clId="{1E028499-2EE3-4AD5-B778-7F5355868D23}" dt="2021-09-06T09:06:12.736" v="1282" actId="14100"/>
          <ac:spMkLst>
            <pc:docMk/>
            <pc:sldMk cId="3964562031" sldId="264"/>
            <ac:spMk id="3" creationId="{E06B69A0-0DFA-407C-9EFC-9D8F6B1099CA}"/>
          </ac:spMkLst>
        </pc:spChg>
        <pc:spChg chg="del">
          <ac:chgData name="Alex Costanzino" userId="bddf3b150f09e84d" providerId="LiveId" clId="{1E028499-2EE3-4AD5-B778-7F5355868D23}" dt="2021-09-06T09:02:32.973" v="1215" actId="21"/>
          <ac:spMkLst>
            <pc:docMk/>
            <pc:sldMk cId="3964562031" sldId="264"/>
            <ac:spMk id="16" creationId="{7DE8A15C-2A86-4AEC-A7E4-C4778B596084}"/>
          </ac:spMkLst>
        </pc:spChg>
        <pc:spChg chg="del">
          <ac:chgData name="Alex Costanzino" userId="bddf3b150f09e84d" providerId="LiveId" clId="{1E028499-2EE3-4AD5-B778-7F5355868D23}" dt="2021-09-06T09:02:30.063" v="1214" actId="21"/>
          <ac:spMkLst>
            <pc:docMk/>
            <pc:sldMk cId="3964562031" sldId="264"/>
            <ac:spMk id="19" creationId="{1652AAAD-205D-44C2-98D4-FAA149725D1A}"/>
          </ac:spMkLst>
        </pc:spChg>
        <pc:spChg chg="del">
          <ac:chgData name="Alex Costanzino" userId="bddf3b150f09e84d" providerId="LiveId" clId="{1E028499-2EE3-4AD5-B778-7F5355868D23}" dt="2021-09-06T09:02:27.644" v="1213" actId="21"/>
          <ac:spMkLst>
            <pc:docMk/>
            <pc:sldMk cId="3964562031" sldId="264"/>
            <ac:spMk id="20" creationId="{F3029897-58B0-4185-85C2-AA900D49AEFF}"/>
          </ac:spMkLst>
        </pc:spChg>
        <pc:spChg chg="mod">
          <ac:chgData name="Alex Costanzino" userId="bddf3b150f09e84d" providerId="LiveId" clId="{1E028499-2EE3-4AD5-B778-7F5355868D23}" dt="2021-09-06T09:01:08.808" v="1146" actId="20577"/>
          <ac:spMkLst>
            <pc:docMk/>
            <pc:sldMk cId="3964562031" sldId="264"/>
            <ac:spMk id="37" creationId="{D0AF78BC-8BB8-4E8D-8BF9-3FD8EEAD700D}"/>
          </ac:spMkLst>
        </pc:spChg>
        <pc:grpChg chg="add mod">
          <ac:chgData name="Alex Costanzino" userId="bddf3b150f09e84d" providerId="LiveId" clId="{1E028499-2EE3-4AD5-B778-7F5355868D23}" dt="2021-09-06T09:07:42.380" v="1299" actId="1076"/>
          <ac:grpSpMkLst>
            <pc:docMk/>
            <pc:sldMk cId="3964562031" sldId="264"/>
            <ac:grpSpMk id="10" creationId="{CF2AE580-8E37-43F4-8F14-63D9A43C794F}"/>
          </ac:grpSpMkLst>
        </pc:grpChg>
        <pc:picChg chg="del">
          <ac:chgData name="Alex Costanzino" userId="bddf3b150f09e84d" providerId="LiveId" clId="{1E028499-2EE3-4AD5-B778-7F5355868D23}" dt="2021-09-06T09:02:24.412" v="1212" actId="21"/>
          <ac:picMkLst>
            <pc:docMk/>
            <pc:sldMk cId="3964562031" sldId="264"/>
            <ac:picMk id="5" creationId="{46EBB32C-4093-4FE8-A687-C5138CD00A75}"/>
          </ac:picMkLst>
        </pc:picChg>
        <pc:picChg chg="add mod">
          <ac:chgData name="Alex Costanzino" userId="bddf3b150f09e84d" providerId="LiveId" clId="{1E028499-2EE3-4AD5-B778-7F5355868D23}" dt="2021-09-06T09:07:26.520" v="1296" actId="164"/>
          <ac:picMkLst>
            <pc:docMk/>
            <pc:sldMk cId="3964562031" sldId="264"/>
            <ac:picMk id="6" creationId="{3237510F-8888-41A6-AC0B-EBE28513030F}"/>
          </ac:picMkLst>
        </pc:picChg>
        <pc:picChg chg="del">
          <ac:chgData name="Alex Costanzino" userId="bddf3b150f09e84d" providerId="LiveId" clId="{1E028499-2EE3-4AD5-B778-7F5355868D23}" dt="2021-09-06T09:02:24.412" v="1212" actId="21"/>
          <ac:picMkLst>
            <pc:docMk/>
            <pc:sldMk cId="3964562031" sldId="264"/>
            <ac:picMk id="8" creationId="{08B3B0BA-C262-41AD-8116-61539B76DDD8}"/>
          </ac:picMkLst>
        </pc:picChg>
        <pc:picChg chg="add mod">
          <ac:chgData name="Alex Costanzino" userId="bddf3b150f09e84d" providerId="LiveId" clId="{1E028499-2EE3-4AD5-B778-7F5355868D23}" dt="2021-09-06T09:07:26.520" v="1296" actId="164"/>
          <ac:picMkLst>
            <pc:docMk/>
            <pc:sldMk cId="3964562031" sldId="264"/>
            <ac:picMk id="9" creationId="{AC8D370F-A1B2-4C03-823F-D11F6D9BF980}"/>
          </ac:picMkLst>
        </pc:picChg>
        <pc:picChg chg="del">
          <ac:chgData name="Alex Costanzino" userId="bddf3b150f09e84d" providerId="LiveId" clId="{1E028499-2EE3-4AD5-B778-7F5355868D23}" dt="2021-09-06T09:02:24.412" v="1212" actId="21"/>
          <ac:picMkLst>
            <pc:docMk/>
            <pc:sldMk cId="3964562031" sldId="264"/>
            <ac:picMk id="11" creationId="{48DDCDD6-83D3-43AA-8B1A-1BFFDE26A3E6}"/>
          </ac:picMkLst>
        </pc:picChg>
      </pc:sldChg>
      <pc:sldChg chg="addSp delSp modSp add mod">
        <pc:chgData name="Alex Costanzino" userId="bddf3b150f09e84d" providerId="LiveId" clId="{1E028499-2EE3-4AD5-B778-7F5355868D23}" dt="2021-09-06T09:16:13.723" v="1457" actId="1076"/>
        <pc:sldMkLst>
          <pc:docMk/>
          <pc:sldMk cId="358612768" sldId="265"/>
        </pc:sldMkLst>
        <pc:spChg chg="mod">
          <ac:chgData name="Alex Costanzino" userId="bddf3b150f09e84d" providerId="LiveId" clId="{1E028499-2EE3-4AD5-B778-7F5355868D23}" dt="2021-09-06T09:09:22.593" v="1305" actId="20577"/>
          <ac:spMkLst>
            <pc:docMk/>
            <pc:sldMk cId="358612768" sldId="265"/>
            <ac:spMk id="2" creationId="{D497AEEC-AA1C-4B8F-A0FF-0324B3AA2975}"/>
          </ac:spMkLst>
        </pc:spChg>
        <pc:spChg chg="mod">
          <ac:chgData name="Alex Costanzino" userId="bddf3b150f09e84d" providerId="LiveId" clId="{1E028499-2EE3-4AD5-B778-7F5355868D23}" dt="2021-09-06T09:15:32.138" v="1451" actId="1076"/>
          <ac:spMkLst>
            <pc:docMk/>
            <pc:sldMk cId="358612768" sldId="265"/>
            <ac:spMk id="3" creationId="{E06B69A0-0DFA-407C-9EFC-9D8F6B1099CA}"/>
          </ac:spMkLst>
        </pc:spChg>
        <pc:spChg chg="add mod">
          <ac:chgData name="Alex Costanzino" userId="bddf3b150f09e84d" providerId="LiveId" clId="{1E028499-2EE3-4AD5-B778-7F5355868D23}" dt="2021-09-06T09:16:12.177" v="1455" actId="1076"/>
          <ac:spMkLst>
            <pc:docMk/>
            <pc:sldMk cId="358612768" sldId="265"/>
            <ac:spMk id="14" creationId="{7DE59BBE-3F03-4DE0-9DCF-30F89D97D8FC}"/>
          </ac:spMkLst>
        </pc:spChg>
        <pc:spChg chg="mod">
          <ac:chgData name="Alex Costanzino" userId="bddf3b150f09e84d" providerId="LiveId" clId="{1E028499-2EE3-4AD5-B778-7F5355868D23}" dt="2021-09-06T09:09:18.951" v="1304" actId="20577"/>
          <ac:spMkLst>
            <pc:docMk/>
            <pc:sldMk cId="358612768" sldId="265"/>
            <ac:spMk id="37" creationId="{D0AF78BC-8BB8-4E8D-8BF9-3FD8EEAD700D}"/>
          </ac:spMkLst>
        </pc:spChg>
        <pc:grpChg chg="del">
          <ac:chgData name="Alex Costanzino" userId="bddf3b150f09e84d" providerId="LiveId" clId="{1E028499-2EE3-4AD5-B778-7F5355868D23}" dt="2021-09-06T09:10:02.129" v="1383" actId="21"/>
          <ac:grpSpMkLst>
            <pc:docMk/>
            <pc:sldMk cId="358612768" sldId="265"/>
            <ac:grpSpMk id="10" creationId="{CF2AE580-8E37-43F4-8F14-63D9A43C794F}"/>
          </ac:grpSpMkLst>
        </pc:grpChg>
        <pc:picChg chg="add del mod">
          <ac:chgData name="Alex Costanzino" userId="bddf3b150f09e84d" providerId="LiveId" clId="{1E028499-2EE3-4AD5-B778-7F5355868D23}" dt="2021-09-06T09:12:25.562" v="1387" actId="21"/>
          <ac:picMkLst>
            <pc:docMk/>
            <pc:sldMk cId="358612768" sldId="265"/>
            <ac:picMk id="5" creationId="{3F15C757-0AF0-40F1-91F6-3250D4C38A6C}"/>
          </ac:picMkLst>
        </pc:picChg>
        <pc:picChg chg="add mod">
          <ac:chgData name="Alex Costanzino" userId="bddf3b150f09e84d" providerId="LiveId" clId="{1E028499-2EE3-4AD5-B778-7F5355868D23}" dt="2021-09-06T09:16:13.723" v="1457" actId="1076"/>
          <ac:picMkLst>
            <pc:docMk/>
            <pc:sldMk cId="358612768" sldId="265"/>
            <ac:picMk id="8" creationId="{2476BD9D-D55B-442B-BAF7-B8372BCE0620}"/>
          </ac:picMkLst>
        </pc:picChg>
      </pc:sldChg>
      <pc:sldChg chg="addSp delSp modSp add mod ord">
        <pc:chgData name="Alex Costanzino" userId="bddf3b150f09e84d" providerId="LiveId" clId="{1E028499-2EE3-4AD5-B778-7F5355868D23}" dt="2021-09-06T09:34:28.813" v="2198" actId="20577"/>
        <pc:sldMkLst>
          <pc:docMk/>
          <pc:sldMk cId="2089378865" sldId="266"/>
        </pc:sldMkLst>
        <pc:spChg chg="mod">
          <ac:chgData name="Alex Costanzino" userId="bddf3b150f09e84d" providerId="LiveId" clId="{1E028499-2EE3-4AD5-B778-7F5355868D23}" dt="2021-09-06T09:30:20.183" v="2098" actId="20577"/>
          <ac:spMkLst>
            <pc:docMk/>
            <pc:sldMk cId="2089378865" sldId="266"/>
            <ac:spMk id="2" creationId="{D497AEEC-AA1C-4B8F-A0FF-0324B3AA2975}"/>
          </ac:spMkLst>
        </pc:spChg>
        <pc:spChg chg="add del">
          <ac:chgData name="Alex Costanzino" userId="bddf3b150f09e84d" providerId="LiveId" clId="{1E028499-2EE3-4AD5-B778-7F5355868D23}" dt="2021-09-06T09:18:08.556" v="1488" actId="21"/>
          <ac:spMkLst>
            <pc:docMk/>
            <pc:sldMk cId="2089378865" sldId="266"/>
            <ac:spMk id="3" creationId="{E06B69A0-0DFA-407C-9EFC-9D8F6B1099CA}"/>
          </ac:spMkLst>
        </pc:spChg>
        <pc:spChg chg="add del mod">
          <ac:chgData name="Alex Costanzino" userId="bddf3b150f09e84d" providerId="LiveId" clId="{1E028499-2EE3-4AD5-B778-7F5355868D23}" dt="2021-09-06T09:18:00.185" v="1485" actId="21"/>
          <ac:spMkLst>
            <pc:docMk/>
            <pc:sldMk cId="2089378865" sldId="266"/>
            <ac:spMk id="5" creationId="{F270A3D2-A47A-4E91-BE93-8F0EC28FEDED}"/>
          </ac:spMkLst>
        </pc:spChg>
        <pc:spChg chg="add del mod">
          <ac:chgData name="Alex Costanzino" userId="bddf3b150f09e84d" providerId="LiveId" clId="{1E028499-2EE3-4AD5-B778-7F5355868D23}" dt="2021-09-06T09:18:21.689" v="1489" actId="21"/>
          <ac:spMkLst>
            <pc:docMk/>
            <pc:sldMk cId="2089378865" sldId="266"/>
            <ac:spMk id="7" creationId="{22E736C9-A5F5-4DD6-8DA5-EC29126D6602}"/>
          </ac:spMkLst>
        </pc:spChg>
        <pc:spChg chg="add del mod">
          <ac:chgData name="Alex Costanzino" userId="bddf3b150f09e84d" providerId="LiveId" clId="{1E028499-2EE3-4AD5-B778-7F5355868D23}" dt="2021-09-06T09:18:30.607" v="1491" actId="21"/>
          <ac:spMkLst>
            <pc:docMk/>
            <pc:sldMk cId="2089378865" sldId="266"/>
            <ac:spMk id="13" creationId="{F4CED59F-741E-4EF0-9F0A-4A446FC483A0}"/>
          </ac:spMkLst>
        </pc:spChg>
        <pc:spChg chg="del">
          <ac:chgData name="Alex Costanzino" userId="bddf3b150f09e84d" providerId="LiveId" clId="{1E028499-2EE3-4AD5-B778-7F5355868D23}" dt="2021-09-06T09:18:02.880" v="1486" actId="21"/>
          <ac:spMkLst>
            <pc:docMk/>
            <pc:sldMk cId="2089378865" sldId="266"/>
            <ac:spMk id="14" creationId="{7DE59BBE-3F03-4DE0-9DCF-30F89D97D8FC}"/>
          </ac:spMkLst>
        </pc:spChg>
        <pc:spChg chg="add del mod">
          <ac:chgData name="Alex Costanzino" userId="bddf3b150f09e84d" providerId="LiveId" clId="{1E028499-2EE3-4AD5-B778-7F5355868D23}" dt="2021-09-06T09:18:40.924" v="1493" actId="21"/>
          <ac:spMkLst>
            <pc:docMk/>
            <pc:sldMk cId="2089378865" sldId="266"/>
            <ac:spMk id="15" creationId="{2B6DE994-0C86-4AD4-A3C5-8A482218DF40}"/>
          </ac:spMkLst>
        </pc:spChg>
        <pc:spChg chg="add del mod">
          <ac:chgData name="Alex Costanzino" userId="bddf3b150f09e84d" providerId="LiveId" clId="{1E028499-2EE3-4AD5-B778-7F5355868D23}" dt="2021-09-06T09:18:59.137" v="1495" actId="21"/>
          <ac:spMkLst>
            <pc:docMk/>
            <pc:sldMk cId="2089378865" sldId="266"/>
            <ac:spMk id="16" creationId="{92725B8B-D8DE-43B7-900B-243342AB6D10}"/>
          </ac:spMkLst>
        </pc:spChg>
        <pc:spChg chg="add mod">
          <ac:chgData name="Alex Costanzino" userId="bddf3b150f09e84d" providerId="LiveId" clId="{1E028499-2EE3-4AD5-B778-7F5355868D23}" dt="2021-09-06T09:30:31.777" v="2099" actId="11"/>
          <ac:spMkLst>
            <pc:docMk/>
            <pc:sldMk cId="2089378865" sldId="266"/>
            <ac:spMk id="17" creationId="{A3C41BC4-4913-4013-8285-4FFFB3826FB1}"/>
          </ac:spMkLst>
        </pc:spChg>
        <pc:spChg chg="add mod">
          <ac:chgData name="Alex Costanzino" userId="bddf3b150f09e84d" providerId="LiveId" clId="{1E028499-2EE3-4AD5-B778-7F5355868D23}" dt="2021-09-06T09:33:27.911" v="2131" actId="14100"/>
          <ac:spMkLst>
            <pc:docMk/>
            <pc:sldMk cId="2089378865" sldId="266"/>
            <ac:spMk id="31" creationId="{85AE1602-AE33-446F-825E-FF82DFE1523F}"/>
          </ac:spMkLst>
        </pc:spChg>
        <pc:spChg chg="add mod">
          <ac:chgData name="Alex Costanzino" userId="bddf3b150f09e84d" providerId="LiveId" clId="{1E028499-2EE3-4AD5-B778-7F5355868D23}" dt="2021-09-06T09:33:41.789" v="2138" actId="20577"/>
          <ac:spMkLst>
            <pc:docMk/>
            <pc:sldMk cId="2089378865" sldId="266"/>
            <ac:spMk id="32" creationId="{3313D113-B2FF-45EE-82D3-AB632FBB80C1}"/>
          </ac:spMkLst>
        </pc:spChg>
        <pc:spChg chg="add mod">
          <ac:chgData name="Alex Costanzino" userId="bddf3b150f09e84d" providerId="LiveId" clId="{1E028499-2EE3-4AD5-B778-7F5355868D23}" dt="2021-09-06T09:34:09.321" v="2175" actId="20577"/>
          <ac:spMkLst>
            <pc:docMk/>
            <pc:sldMk cId="2089378865" sldId="266"/>
            <ac:spMk id="33" creationId="{3B1C55CB-6E6A-4367-948E-2F25F625FBA8}"/>
          </ac:spMkLst>
        </pc:spChg>
        <pc:spChg chg="add mod">
          <ac:chgData name="Alex Costanzino" userId="bddf3b150f09e84d" providerId="LiveId" clId="{1E028499-2EE3-4AD5-B778-7F5355868D23}" dt="2021-09-06T09:34:28.813" v="2198" actId="20577"/>
          <ac:spMkLst>
            <pc:docMk/>
            <pc:sldMk cId="2089378865" sldId="266"/>
            <ac:spMk id="35" creationId="{5BB8A25E-C991-4758-B824-2761F7FA8E6D}"/>
          </ac:spMkLst>
        </pc:spChg>
        <pc:spChg chg="mod">
          <ac:chgData name="Alex Costanzino" userId="bddf3b150f09e84d" providerId="LiveId" clId="{1E028499-2EE3-4AD5-B778-7F5355868D23}" dt="2021-09-06T09:30:14.265" v="2096" actId="20577"/>
          <ac:spMkLst>
            <pc:docMk/>
            <pc:sldMk cId="2089378865" sldId="266"/>
            <ac:spMk id="37" creationId="{D0AF78BC-8BB8-4E8D-8BF9-3FD8EEAD700D}"/>
          </ac:spMkLst>
        </pc:spChg>
        <pc:grpChg chg="add del mod">
          <ac:chgData name="Alex Costanzino" userId="bddf3b150f09e84d" providerId="LiveId" clId="{1E028499-2EE3-4AD5-B778-7F5355868D23}" dt="2021-09-06T09:30:38.248" v="2100" actId="21"/>
          <ac:grpSpMkLst>
            <pc:docMk/>
            <pc:sldMk cId="2089378865" sldId="266"/>
            <ac:grpSpMk id="18" creationId="{3A401A1E-5549-407F-A957-F88638290C35}"/>
          </ac:grpSpMkLst>
        </pc:grpChg>
        <pc:grpChg chg="add mod">
          <ac:chgData name="Alex Costanzino" userId="bddf3b150f09e84d" providerId="LiveId" clId="{1E028499-2EE3-4AD5-B778-7F5355868D23}" dt="2021-09-06T09:32:02.733" v="2115" actId="1076"/>
          <ac:grpSpMkLst>
            <pc:docMk/>
            <pc:sldMk cId="2089378865" sldId="266"/>
            <ac:grpSpMk id="28" creationId="{1BA91126-D7D6-400F-8962-3DDFF6BA15F1}"/>
          </ac:grpSpMkLst>
        </pc:grpChg>
        <pc:picChg chg="del">
          <ac:chgData name="Alex Costanzino" userId="bddf3b150f09e84d" providerId="LiveId" clId="{1E028499-2EE3-4AD5-B778-7F5355868D23}" dt="2021-09-06T09:18:05.074" v="1487" actId="21"/>
          <ac:picMkLst>
            <pc:docMk/>
            <pc:sldMk cId="2089378865" sldId="266"/>
            <ac:picMk id="8" creationId="{2476BD9D-D55B-442B-BAF7-B8372BCE0620}"/>
          </ac:picMkLst>
        </pc:picChg>
        <pc:picChg chg="add mod">
          <ac:chgData name="Alex Costanzino" userId="bddf3b150f09e84d" providerId="LiveId" clId="{1E028499-2EE3-4AD5-B778-7F5355868D23}" dt="2021-09-06T09:25:32.405" v="1753" actId="164"/>
          <ac:picMkLst>
            <pc:docMk/>
            <pc:sldMk cId="2089378865" sldId="266"/>
            <ac:picMk id="10" creationId="{A9F8E1E5-7A08-4F21-A0F9-1A4757858BD3}"/>
          </ac:picMkLst>
        </pc:picChg>
        <pc:picChg chg="add mod">
          <ac:chgData name="Alex Costanzino" userId="bddf3b150f09e84d" providerId="LiveId" clId="{1E028499-2EE3-4AD5-B778-7F5355868D23}" dt="2021-09-06T09:25:32.405" v="1753" actId="164"/>
          <ac:picMkLst>
            <pc:docMk/>
            <pc:sldMk cId="2089378865" sldId="266"/>
            <ac:picMk id="12" creationId="{CDCA9E25-8CF3-449B-B8AC-31B3636CA504}"/>
          </ac:picMkLst>
        </pc:picChg>
        <pc:picChg chg="add mod">
          <ac:chgData name="Alex Costanzino" userId="bddf3b150f09e84d" providerId="LiveId" clId="{1E028499-2EE3-4AD5-B778-7F5355868D23}" dt="2021-09-06T09:31:59.979" v="2114" actId="164"/>
          <ac:picMkLst>
            <pc:docMk/>
            <pc:sldMk cId="2089378865" sldId="266"/>
            <ac:picMk id="20" creationId="{69EB6946-103A-4996-991D-43888BABD093}"/>
          </ac:picMkLst>
        </pc:picChg>
        <pc:picChg chg="add mod">
          <ac:chgData name="Alex Costanzino" userId="bddf3b150f09e84d" providerId="LiveId" clId="{1E028499-2EE3-4AD5-B778-7F5355868D23}" dt="2021-09-06T09:31:59.979" v="2114" actId="164"/>
          <ac:picMkLst>
            <pc:docMk/>
            <pc:sldMk cId="2089378865" sldId="266"/>
            <ac:picMk id="22" creationId="{0F23FA50-B51E-4E3D-A1FA-8EA8AA9CC94F}"/>
          </ac:picMkLst>
        </pc:picChg>
        <pc:picChg chg="add mod">
          <ac:chgData name="Alex Costanzino" userId="bddf3b150f09e84d" providerId="LiveId" clId="{1E028499-2EE3-4AD5-B778-7F5355868D23}" dt="2021-09-06T09:31:59.979" v="2114" actId="164"/>
          <ac:picMkLst>
            <pc:docMk/>
            <pc:sldMk cId="2089378865" sldId="266"/>
            <ac:picMk id="25" creationId="{D7207935-1840-49D2-B7D8-345DCE4DE1EE}"/>
          </ac:picMkLst>
        </pc:picChg>
        <pc:picChg chg="add mod">
          <ac:chgData name="Alex Costanzino" userId="bddf3b150f09e84d" providerId="LiveId" clId="{1E028499-2EE3-4AD5-B778-7F5355868D23}" dt="2021-09-06T09:31:59.979" v="2114" actId="164"/>
          <ac:picMkLst>
            <pc:docMk/>
            <pc:sldMk cId="2089378865" sldId="266"/>
            <ac:picMk id="27" creationId="{2453196D-C0D3-4393-A667-E6DD556D8C86}"/>
          </ac:picMkLst>
        </pc:picChg>
      </pc:sldChg>
      <pc:sldChg chg="modSp add mod">
        <pc:chgData name="Alex Costanzino" userId="bddf3b150f09e84d" providerId="LiveId" clId="{1E028499-2EE3-4AD5-B778-7F5355868D23}" dt="2021-09-06T09:30:10.795" v="2095" actId="20577"/>
        <pc:sldMkLst>
          <pc:docMk/>
          <pc:sldMk cId="2227559977" sldId="267"/>
        </pc:sldMkLst>
        <pc:spChg chg="mod">
          <ac:chgData name="Alex Costanzino" userId="bddf3b150f09e84d" providerId="LiveId" clId="{1E028499-2EE3-4AD5-B778-7F5355868D23}" dt="2021-09-06T09:30:07.620" v="2094" actId="20577"/>
          <ac:spMkLst>
            <pc:docMk/>
            <pc:sldMk cId="2227559977" sldId="267"/>
            <ac:spMk id="2" creationId="{D497AEEC-AA1C-4B8F-A0FF-0324B3AA2975}"/>
          </ac:spMkLst>
        </pc:spChg>
        <pc:spChg chg="mod">
          <ac:chgData name="Alex Costanzino" userId="bddf3b150f09e84d" providerId="LiveId" clId="{1E028499-2EE3-4AD5-B778-7F5355868D23}" dt="2021-09-06T09:30:10.795" v="2095" actId="20577"/>
          <ac:spMkLst>
            <pc:docMk/>
            <pc:sldMk cId="2227559977" sldId="267"/>
            <ac:spMk id="37" creationId="{D0AF78BC-8BB8-4E8D-8BF9-3FD8EEAD700D}"/>
          </ac:spMkLst>
        </pc:spChg>
      </pc:sldChg>
      <pc:sldChg chg="delSp modSp add mod">
        <pc:chgData name="Alex Costanzino" userId="bddf3b150f09e84d" providerId="LiveId" clId="{1E028499-2EE3-4AD5-B778-7F5355868D23}" dt="2021-09-06T09:41:22.371" v="2573" actId="14100"/>
        <pc:sldMkLst>
          <pc:docMk/>
          <pc:sldMk cId="2174439131" sldId="268"/>
        </pc:sldMkLst>
        <pc:spChg chg="mod">
          <ac:chgData name="Alex Costanzino" userId="bddf3b150f09e84d" providerId="LiveId" clId="{1E028499-2EE3-4AD5-B778-7F5355868D23}" dt="2021-09-06T09:35:11.379" v="2206" actId="20577"/>
          <ac:spMkLst>
            <pc:docMk/>
            <pc:sldMk cId="2174439131" sldId="268"/>
            <ac:spMk id="2" creationId="{D497AEEC-AA1C-4B8F-A0FF-0324B3AA2975}"/>
          </ac:spMkLst>
        </pc:spChg>
        <pc:spChg chg="mod">
          <ac:chgData name="Alex Costanzino" userId="bddf3b150f09e84d" providerId="LiveId" clId="{1E028499-2EE3-4AD5-B778-7F5355868D23}" dt="2021-09-06T09:41:22.371" v="2573" actId="14100"/>
          <ac:spMkLst>
            <pc:docMk/>
            <pc:sldMk cId="2174439131" sldId="268"/>
            <ac:spMk id="17" creationId="{A3C41BC4-4913-4013-8285-4FFFB3826FB1}"/>
          </ac:spMkLst>
        </pc:spChg>
        <pc:spChg chg="del mod">
          <ac:chgData name="Alex Costanzino" userId="bddf3b150f09e84d" providerId="LiveId" clId="{1E028499-2EE3-4AD5-B778-7F5355868D23}" dt="2021-09-06T09:35:09.094" v="2204" actId="21"/>
          <ac:spMkLst>
            <pc:docMk/>
            <pc:sldMk cId="2174439131" sldId="268"/>
            <ac:spMk id="31" creationId="{85AE1602-AE33-446F-825E-FF82DFE1523F}"/>
          </ac:spMkLst>
        </pc:spChg>
        <pc:spChg chg="del">
          <ac:chgData name="Alex Costanzino" userId="bddf3b150f09e84d" providerId="LiveId" clId="{1E028499-2EE3-4AD5-B778-7F5355868D23}" dt="2021-09-06T09:35:09.094" v="2204" actId="21"/>
          <ac:spMkLst>
            <pc:docMk/>
            <pc:sldMk cId="2174439131" sldId="268"/>
            <ac:spMk id="32" creationId="{3313D113-B2FF-45EE-82D3-AB632FBB80C1}"/>
          </ac:spMkLst>
        </pc:spChg>
        <pc:spChg chg="del">
          <ac:chgData name="Alex Costanzino" userId="bddf3b150f09e84d" providerId="LiveId" clId="{1E028499-2EE3-4AD5-B778-7F5355868D23}" dt="2021-09-06T09:35:09.094" v="2204" actId="21"/>
          <ac:spMkLst>
            <pc:docMk/>
            <pc:sldMk cId="2174439131" sldId="268"/>
            <ac:spMk id="33" creationId="{3B1C55CB-6E6A-4367-948E-2F25F625FBA8}"/>
          </ac:spMkLst>
        </pc:spChg>
        <pc:spChg chg="del mod">
          <ac:chgData name="Alex Costanzino" userId="bddf3b150f09e84d" providerId="LiveId" clId="{1E028499-2EE3-4AD5-B778-7F5355868D23}" dt="2021-09-06T09:35:09.094" v="2204" actId="21"/>
          <ac:spMkLst>
            <pc:docMk/>
            <pc:sldMk cId="2174439131" sldId="268"/>
            <ac:spMk id="35" creationId="{5BB8A25E-C991-4758-B824-2761F7FA8E6D}"/>
          </ac:spMkLst>
        </pc:spChg>
        <pc:spChg chg="mod">
          <ac:chgData name="Alex Costanzino" userId="bddf3b150f09e84d" providerId="LiveId" clId="{1E028499-2EE3-4AD5-B778-7F5355868D23}" dt="2021-09-06T09:34:47.167" v="2200" actId="20577"/>
          <ac:spMkLst>
            <pc:docMk/>
            <pc:sldMk cId="2174439131" sldId="268"/>
            <ac:spMk id="37" creationId="{D0AF78BC-8BB8-4E8D-8BF9-3FD8EEAD700D}"/>
          </ac:spMkLst>
        </pc:spChg>
        <pc:grpChg chg="del">
          <ac:chgData name="Alex Costanzino" userId="bddf3b150f09e84d" providerId="LiveId" clId="{1E028499-2EE3-4AD5-B778-7F5355868D23}" dt="2021-09-06T09:34:54.355" v="2201" actId="21"/>
          <ac:grpSpMkLst>
            <pc:docMk/>
            <pc:sldMk cId="2174439131" sldId="268"/>
            <ac:grpSpMk id="28" creationId="{1BA91126-D7D6-400F-8962-3DDFF6BA15F1}"/>
          </ac:grpSpMkLst>
        </pc:grpChg>
      </pc:sldChg>
      <pc:sldChg chg="new del">
        <pc:chgData name="Alex Costanzino" userId="bddf3b150f09e84d" providerId="LiveId" clId="{1E028499-2EE3-4AD5-B778-7F5355868D23}" dt="2021-09-06T09:39:58.458" v="2478" actId="2696"/>
        <pc:sldMkLst>
          <pc:docMk/>
          <pc:sldMk cId="3000210651" sldId="269"/>
        </pc:sldMkLst>
      </pc:sldChg>
      <pc:sldMasterChg chg="setBg modSldLayout">
        <pc:chgData name="Alex Costanzino" userId="bddf3b150f09e84d" providerId="LiveId" clId="{1E028499-2EE3-4AD5-B778-7F5355868D23}" dt="2021-09-06T07:52:39.476" v="92"/>
        <pc:sldMasterMkLst>
          <pc:docMk/>
          <pc:sldMasterMk cId="3191281666" sldId="2147483648"/>
        </pc:sldMasterMkLst>
        <pc:sldLayoutChg chg="setBg">
          <pc:chgData name="Alex Costanzino" userId="bddf3b150f09e84d" providerId="LiveId" clId="{1E028499-2EE3-4AD5-B778-7F5355868D23}" dt="2021-09-06T07:52:39.476" v="92"/>
          <pc:sldLayoutMkLst>
            <pc:docMk/>
            <pc:sldMasterMk cId="3191281666" sldId="2147483648"/>
            <pc:sldLayoutMk cId="4271911080" sldId="2147483649"/>
          </pc:sldLayoutMkLst>
        </pc:sldLayoutChg>
        <pc:sldLayoutChg chg="setBg">
          <pc:chgData name="Alex Costanzino" userId="bddf3b150f09e84d" providerId="LiveId" clId="{1E028499-2EE3-4AD5-B778-7F5355868D23}" dt="2021-09-06T07:52:39.476" v="92"/>
          <pc:sldLayoutMkLst>
            <pc:docMk/>
            <pc:sldMasterMk cId="3191281666" sldId="2147483648"/>
            <pc:sldLayoutMk cId="13742091" sldId="2147483650"/>
          </pc:sldLayoutMkLst>
        </pc:sldLayoutChg>
        <pc:sldLayoutChg chg="setBg">
          <pc:chgData name="Alex Costanzino" userId="bddf3b150f09e84d" providerId="LiveId" clId="{1E028499-2EE3-4AD5-B778-7F5355868D23}" dt="2021-09-06T07:52:39.476" v="92"/>
          <pc:sldLayoutMkLst>
            <pc:docMk/>
            <pc:sldMasterMk cId="3191281666" sldId="2147483648"/>
            <pc:sldLayoutMk cId="1463083336" sldId="2147483651"/>
          </pc:sldLayoutMkLst>
        </pc:sldLayoutChg>
        <pc:sldLayoutChg chg="setBg">
          <pc:chgData name="Alex Costanzino" userId="bddf3b150f09e84d" providerId="LiveId" clId="{1E028499-2EE3-4AD5-B778-7F5355868D23}" dt="2021-09-06T07:52:39.476" v="92"/>
          <pc:sldLayoutMkLst>
            <pc:docMk/>
            <pc:sldMasterMk cId="3191281666" sldId="2147483648"/>
            <pc:sldLayoutMk cId="3106753121" sldId="2147483652"/>
          </pc:sldLayoutMkLst>
        </pc:sldLayoutChg>
        <pc:sldLayoutChg chg="setBg">
          <pc:chgData name="Alex Costanzino" userId="bddf3b150f09e84d" providerId="LiveId" clId="{1E028499-2EE3-4AD5-B778-7F5355868D23}" dt="2021-09-06T07:52:39.476" v="92"/>
          <pc:sldLayoutMkLst>
            <pc:docMk/>
            <pc:sldMasterMk cId="3191281666" sldId="2147483648"/>
            <pc:sldLayoutMk cId="2712347050" sldId="2147483653"/>
          </pc:sldLayoutMkLst>
        </pc:sldLayoutChg>
        <pc:sldLayoutChg chg="setBg">
          <pc:chgData name="Alex Costanzino" userId="bddf3b150f09e84d" providerId="LiveId" clId="{1E028499-2EE3-4AD5-B778-7F5355868D23}" dt="2021-09-06T07:52:39.476" v="92"/>
          <pc:sldLayoutMkLst>
            <pc:docMk/>
            <pc:sldMasterMk cId="3191281666" sldId="2147483648"/>
            <pc:sldLayoutMk cId="290771044" sldId="2147483654"/>
          </pc:sldLayoutMkLst>
        </pc:sldLayoutChg>
        <pc:sldLayoutChg chg="setBg">
          <pc:chgData name="Alex Costanzino" userId="bddf3b150f09e84d" providerId="LiveId" clId="{1E028499-2EE3-4AD5-B778-7F5355868D23}" dt="2021-09-06T07:52:39.476" v="92"/>
          <pc:sldLayoutMkLst>
            <pc:docMk/>
            <pc:sldMasterMk cId="3191281666" sldId="2147483648"/>
            <pc:sldLayoutMk cId="3329004321" sldId="2147483655"/>
          </pc:sldLayoutMkLst>
        </pc:sldLayoutChg>
        <pc:sldLayoutChg chg="setBg">
          <pc:chgData name="Alex Costanzino" userId="bddf3b150f09e84d" providerId="LiveId" clId="{1E028499-2EE3-4AD5-B778-7F5355868D23}" dt="2021-09-06T07:52:39.476" v="92"/>
          <pc:sldLayoutMkLst>
            <pc:docMk/>
            <pc:sldMasterMk cId="3191281666" sldId="2147483648"/>
            <pc:sldLayoutMk cId="2990148770" sldId="2147483656"/>
          </pc:sldLayoutMkLst>
        </pc:sldLayoutChg>
        <pc:sldLayoutChg chg="setBg">
          <pc:chgData name="Alex Costanzino" userId="bddf3b150f09e84d" providerId="LiveId" clId="{1E028499-2EE3-4AD5-B778-7F5355868D23}" dt="2021-09-06T07:52:39.476" v="92"/>
          <pc:sldLayoutMkLst>
            <pc:docMk/>
            <pc:sldMasterMk cId="3191281666" sldId="2147483648"/>
            <pc:sldLayoutMk cId="1913247666" sldId="2147483657"/>
          </pc:sldLayoutMkLst>
        </pc:sldLayoutChg>
        <pc:sldLayoutChg chg="setBg">
          <pc:chgData name="Alex Costanzino" userId="bddf3b150f09e84d" providerId="LiveId" clId="{1E028499-2EE3-4AD5-B778-7F5355868D23}" dt="2021-09-06T07:52:39.476" v="92"/>
          <pc:sldLayoutMkLst>
            <pc:docMk/>
            <pc:sldMasterMk cId="3191281666" sldId="2147483648"/>
            <pc:sldLayoutMk cId="3156204200" sldId="2147483658"/>
          </pc:sldLayoutMkLst>
        </pc:sldLayoutChg>
        <pc:sldLayoutChg chg="setBg">
          <pc:chgData name="Alex Costanzino" userId="bddf3b150f09e84d" providerId="LiveId" clId="{1E028499-2EE3-4AD5-B778-7F5355868D23}" dt="2021-09-06T07:52:39.476" v="92"/>
          <pc:sldLayoutMkLst>
            <pc:docMk/>
            <pc:sldMasterMk cId="3191281666" sldId="2147483648"/>
            <pc:sldLayoutMk cId="211343440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969D5-7471-4A73-A874-3CA2402063AD}" type="datetimeFigureOut">
              <a:rPr lang="it-IT" smtClean="0"/>
              <a:t>06/09/2021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6E46F2-E997-430E-9826-AB7E1A565449}" type="slidenum">
              <a:rPr lang="it-IT" smtClean="0"/>
              <a:t>‹N›</a:t>
            </a:fld>
            <a:endParaRPr lang="it-IT"/>
          </a:p>
        </p:txBody>
      </p:sp>
    </p:spTree>
    <p:extLst>
      <p:ext uri="{BB962C8B-B14F-4D97-AF65-F5344CB8AC3E}">
        <p14:creationId xmlns:p14="http://schemas.microsoft.com/office/powerpoint/2010/main" val="102133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96E46F2-E997-430E-9826-AB7E1A565449}" type="slidenum">
              <a:rPr lang="it-IT" smtClean="0"/>
              <a:t>2</a:t>
            </a:fld>
            <a:endParaRPr lang="it-IT"/>
          </a:p>
        </p:txBody>
      </p:sp>
    </p:spTree>
    <p:extLst>
      <p:ext uri="{BB962C8B-B14F-4D97-AF65-F5344CB8AC3E}">
        <p14:creationId xmlns:p14="http://schemas.microsoft.com/office/powerpoint/2010/main" val="14786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96E46F2-E997-430E-9826-AB7E1A565449}" type="slidenum">
              <a:rPr lang="it-IT" smtClean="0"/>
              <a:t>4</a:t>
            </a:fld>
            <a:endParaRPr lang="it-IT"/>
          </a:p>
        </p:txBody>
      </p:sp>
    </p:spTree>
    <p:extLst>
      <p:ext uri="{BB962C8B-B14F-4D97-AF65-F5344CB8AC3E}">
        <p14:creationId xmlns:p14="http://schemas.microsoft.com/office/powerpoint/2010/main" val="52666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96E46F2-E997-430E-9826-AB7E1A565449}" type="slidenum">
              <a:rPr lang="it-IT" smtClean="0"/>
              <a:t>5</a:t>
            </a:fld>
            <a:endParaRPr lang="it-IT"/>
          </a:p>
        </p:txBody>
      </p:sp>
    </p:spTree>
    <p:extLst>
      <p:ext uri="{BB962C8B-B14F-4D97-AF65-F5344CB8AC3E}">
        <p14:creationId xmlns:p14="http://schemas.microsoft.com/office/powerpoint/2010/main" val="1422881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96E46F2-E997-430E-9826-AB7E1A565449}" type="slidenum">
              <a:rPr lang="it-IT" smtClean="0"/>
              <a:t>6</a:t>
            </a:fld>
            <a:endParaRPr lang="it-IT"/>
          </a:p>
        </p:txBody>
      </p:sp>
    </p:spTree>
    <p:extLst>
      <p:ext uri="{BB962C8B-B14F-4D97-AF65-F5344CB8AC3E}">
        <p14:creationId xmlns:p14="http://schemas.microsoft.com/office/powerpoint/2010/main" val="181281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96E46F2-E997-430E-9826-AB7E1A565449}" type="slidenum">
              <a:rPr lang="it-IT" smtClean="0"/>
              <a:t>7</a:t>
            </a:fld>
            <a:endParaRPr lang="it-IT"/>
          </a:p>
        </p:txBody>
      </p:sp>
    </p:spTree>
    <p:extLst>
      <p:ext uri="{BB962C8B-B14F-4D97-AF65-F5344CB8AC3E}">
        <p14:creationId xmlns:p14="http://schemas.microsoft.com/office/powerpoint/2010/main" val="3369002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96E46F2-E997-430E-9826-AB7E1A565449}" type="slidenum">
              <a:rPr lang="it-IT" smtClean="0"/>
              <a:t>8</a:t>
            </a:fld>
            <a:endParaRPr lang="it-IT"/>
          </a:p>
        </p:txBody>
      </p:sp>
    </p:spTree>
    <p:extLst>
      <p:ext uri="{BB962C8B-B14F-4D97-AF65-F5344CB8AC3E}">
        <p14:creationId xmlns:p14="http://schemas.microsoft.com/office/powerpoint/2010/main" val="3043001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96E46F2-E997-430E-9826-AB7E1A565449}" type="slidenum">
              <a:rPr lang="it-IT" smtClean="0"/>
              <a:t>9</a:t>
            </a:fld>
            <a:endParaRPr lang="it-IT"/>
          </a:p>
        </p:txBody>
      </p:sp>
    </p:spTree>
    <p:extLst>
      <p:ext uri="{BB962C8B-B14F-4D97-AF65-F5344CB8AC3E}">
        <p14:creationId xmlns:p14="http://schemas.microsoft.com/office/powerpoint/2010/main" val="282849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96E46F2-E997-430E-9826-AB7E1A565449}" type="slidenum">
              <a:rPr lang="it-IT" smtClean="0"/>
              <a:t>10</a:t>
            </a:fld>
            <a:endParaRPr lang="it-IT"/>
          </a:p>
        </p:txBody>
      </p:sp>
    </p:spTree>
    <p:extLst>
      <p:ext uri="{BB962C8B-B14F-4D97-AF65-F5344CB8AC3E}">
        <p14:creationId xmlns:p14="http://schemas.microsoft.com/office/powerpoint/2010/main" val="308061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8B4AFD-ECDA-45E8-BF3C-9C45A8C288B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5EC01BB-1F9A-4566-8EFF-D9F069890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B3D9F26-1788-409F-8D64-FB5A203D3609}"/>
              </a:ext>
            </a:extLst>
          </p:cNvPr>
          <p:cNvSpPr>
            <a:spLocks noGrp="1"/>
          </p:cNvSpPr>
          <p:nvPr>
            <p:ph type="dt" sz="half" idx="10"/>
          </p:nvPr>
        </p:nvSpPr>
        <p:spPr/>
        <p:txBody>
          <a:bodyPr/>
          <a:lstStyle/>
          <a:p>
            <a:fld id="{65D4A45A-3620-43BF-80F9-0F5023D4DA77}" type="datetimeFigureOut">
              <a:rPr lang="it-IT" smtClean="0"/>
              <a:t>06/09/2021</a:t>
            </a:fld>
            <a:endParaRPr lang="it-IT"/>
          </a:p>
        </p:txBody>
      </p:sp>
      <p:sp>
        <p:nvSpPr>
          <p:cNvPr id="5" name="Segnaposto piè di pagina 4">
            <a:extLst>
              <a:ext uri="{FF2B5EF4-FFF2-40B4-BE49-F238E27FC236}">
                <a16:creationId xmlns:a16="http://schemas.microsoft.com/office/drawing/2014/main" id="{58093D2C-84E4-4CAF-94E1-F7E715AFD0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7B068CD-E8C3-4B89-843D-4AE95FCB3510}"/>
              </a:ext>
            </a:extLst>
          </p:cNvPr>
          <p:cNvSpPr>
            <a:spLocks noGrp="1"/>
          </p:cNvSpPr>
          <p:nvPr>
            <p:ph type="sldNum" sz="quarter" idx="12"/>
          </p:nvPr>
        </p:nvSpPr>
        <p:spPr/>
        <p:txBody>
          <a:bodyPr/>
          <a:lstStyle/>
          <a:p>
            <a:fld id="{BB2EC33A-89AF-4645-AC88-545D5B85E0A6}" type="slidenum">
              <a:rPr lang="it-IT" smtClean="0"/>
              <a:t>‹N›</a:t>
            </a:fld>
            <a:endParaRPr lang="it-IT"/>
          </a:p>
        </p:txBody>
      </p:sp>
    </p:spTree>
    <p:extLst>
      <p:ext uri="{BB962C8B-B14F-4D97-AF65-F5344CB8AC3E}">
        <p14:creationId xmlns:p14="http://schemas.microsoft.com/office/powerpoint/2010/main" val="427191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BE8B14-29E3-4E2A-8EC6-A681E890917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22E09CD-D00E-43B6-BA77-3AC46848CA1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AF778E5-F375-4825-92C2-F250C60FEDEE}"/>
              </a:ext>
            </a:extLst>
          </p:cNvPr>
          <p:cNvSpPr>
            <a:spLocks noGrp="1"/>
          </p:cNvSpPr>
          <p:nvPr>
            <p:ph type="dt" sz="half" idx="10"/>
          </p:nvPr>
        </p:nvSpPr>
        <p:spPr/>
        <p:txBody>
          <a:bodyPr/>
          <a:lstStyle/>
          <a:p>
            <a:fld id="{65D4A45A-3620-43BF-80F9-0F5023D4DA77}" type="datetimeFigureOut">
              <a:rPr lang="it-IT" smtClean="0"/>
              <a:t>06/09/2021</a:t>
            </a:fld>
            <a:endParaRPr lang="it-IT"/>
          </a:p>
        </p:txBody>
      </p:sp>
      <p:sp>
        <p:nvSpPr>
          <p:cNvPr id="5" name="Segnaposto piè di pagina 4">
            <a:extLst>
              <a:ext uri="{FF2B5EF4-FFF2-40B4-BE49-F238E27FC236}">
                <a16:creationId xmlns:a16="http://schemas.microsoft.com/office/drawing/2014/main" id="{9567D314-D2F3-49C3-BEF5-BEEFDEFA01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B6F026C-B7FF-41E4-BBF6-0F89F2ED6A64}"/>
              </a:ext>
            </a:extLst>
          </p:cNvPr>
          <p:cNvSpPr>
            <a:spLocks noGrp="1"/>
          </p:cNvSpPr>
          <p:nvPr>
            <p:ph type="sldNum" sz="quarter" idx="12"/>
          </p:nvPr>
        </p:nvSpPr>
        <p:spPr/>
        <p:txBody>
          <a:bodyPr/>
          <a:lstStyle/>
          <a:p>
            <a:fld id="{BB2EC33A-89AF-4645-AC88-545D5B85E0A6}" type="slidenum">
              <a:rPr lang="it-IT" smtClean="0"/>
              <a:t>‹N›</a:t>
            </a:fld>
            <a:endParaRPr lang="it-IT"/>
          </a:p>
        </p:txBody>
      </p:sp>
    </p:spTree>
    <p:extLst>
      <p:ext uri="{BB962C8B-B14F-4D97-AF65-F5344CB8AC3E}">
        <p14:creationId xmlns:p14="http://schemas.microsoft.com/office/powerpoint/2010/main" val="315620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AFCCFA6-05DA-4D93-A1A8-623A6203ACD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237B91-4B01-4873-A49A-1EAFBA9CED0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15E18D7-2A56-45A5-BDC8-B5120AA3CC23}"/>
              </a:ext>
            </a:extLst>
          </p:cNvPr>
          <p:cNvSpPr>
            <a:spLocks noGrp="1"/>
          </p:cNvSpPr>
          <p:nvPr>
            <p:ph type="dt" sz="half" idx="10"/>
          </p:nvPr>
        </p:nvSpPr>
        <p:spPr/>
        <p:txBody>
          <a:bodyPr/>
          <a:lstStyle/>
          <a:p>
            <a:fld id="{65D4A45A-3620-43BF-80F9-0F5023D4DA77}" type="datetimeFigureOut">
              <a:rPr lang="it-IT" smtClean="0"/>
              <a:t>06/09/2021</a:t>
            </a:fld>
            <a:endParaRPr lang="it-IT"/>
          </a:p>
        </p:txBody>
      </p:sp>
      <p:sp>
        <p:nvSpPr>
          <p:cNvPr id="5" name="Segnaposto piè di pagina 4">
            <a:extLst>
              <a:ext uri="{FF2B5EF4-FFF2-40B4-BE49-F238E27FC236}">
                <a16:creationId xmlns:a16="http://schemas.microsoft.com/office/drawing/2014/main" id="{29214FED-6313-4855-AD00-586BF569AAE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B3097D-63CD-48E4-A65B-CB842D05CC69}"/>
              </a:ext>
            </a:extLst>
          </p:cNvPr>
          <p:cNvSpPr>
            <a:spLocks noGrp="1"/>
          </p:cNvSpPr>
          <p:nvPr>
            <p:ph type="sldNum" sz="quarter" idx="12"/>
          </p:nvPr>
        </p:nvSpPr>
        <p:spPr/>
        <p:txBody>
          <a:bodyPr/>
          <a:lstStyle/>
          <a:p>
            <a:fld id="{BB2EC33A-89AF-4645-AC88-545D5B85E0A6}" type="slidenum">
              <a:rPr lang="it-IT" smtClean="0"/>
              <a:t>‹N›</a:t>
            </a:fld>
            <a:endParaRPr lang="it-IT"/>
          </a:p>
        </p:txBody>
      </p:sp>
    </p:spTree>
    <p:extLst>
      <p:ext uri="{BB962C8B-B14F-4D97-AF65-F5344CB8AC3E}">
        <p14:creationId xmlns:p14="http://schemas.microsoft.com/office/powerpoint/2010/main" val="211343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D43654-AAAE-4484-B981-9E1DA684640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1DA5221-EF9C-473D-B1DA-0602F852B62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F9E82EA-B859-4390-A16B-2D3A4A5E9030}"/>
              </a:ext>
            </a:extLst>
          </p:cNvPr>
          <p:cNvSpPr>
            <a:spLocks noGrp="1"/>
          </p:cNvSpPr>
          <p:nvPr>
            <p:ph type="dt" sz="half" idx="10"/>
          </p:nvPr>
        </p:nvSpPr>
        <p:spPr/>
        <p:txBody>
          <a:bodyPr/>
          <a:lstStyle/>
          <a:p>
            <a:fld id="{65D4A45A-3620-43BF-80F9-0F5023D4DA77}" type="datetimeFigureOut">
              <a:rPr lang="it-IT" smtClean="0"/>
              <a:t>06/09/2021</a:t>
            </a:fld>
            <a:endParaRPr lang="it-IT"/>
          </a:p>
        </p:txBody>
      </p:sp>
      <p:sp>
        <p:nvSpPr>
          <p:cNvPr id="5" name="Segnaposto piè di pagina 4">
            <a:extLst>
              <a:ext uri="{FF2B5EF4-FFF2-40B4-BE49-F238E27FC236}">
                <a16:creationId xmlns:a16="http://schemas.microsoft.com/office/drawing/2014/main" id="{0F5E7661-6348-4D63-9B56-623E1DFCA8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B8E3D98-7761-4491-94A6-9EDEF7E8AFBC}"/>
              </a:ext>
            </a:extLst>
          </p:cNvPr>
          <p:cNvSpPr>
            <a:spLocks noGrp="1"/>
          </p:cNvSpPr>
          <p:nvPr>
            <p:ph type="sldNum" sz="quarter" idx="12"/>
          </p:nvPr>
        </p:nvSpPr>
        <p:spPr/>
        <p:txBody>
          <a:bodyPr/>
          <a:lstStyle/>
          <a:p>
            <a:fld id="{BB2EC33A-89AF-4645-AC88-545D5B85E0A6}" type="slidenum">
              <a:rPr lang="it-IT" smtClean="0"/>
              <a:t>‹N›</a:t>
            </a:fld>
            <a:endParaRPr lang="it-IT"/>
          </a:p>
        </p:txBody>
      </p:sp>
    </p:spTree>
    <p:extLst>
      <p:ext uri="{BB962C8B-B14F-4D97-AF65-F5344CB8AC3E}">
        <p14:creationId xmlns:p14="http://schemas.microsoft.com/office/powerpoint/2010/main" val="1374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272B05-9FA4-4E47-B13C-BE709146F00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1839F1A-5161-4829-8BA5-EF55D4355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E6D21A0-969A-4AB5-A851-67D21353C498}"/>
              </a:ext>
            </a:extLst>
          </p:cNvPr>
          <p:cNvSpPr>
            <a:spLocks noGrp="1"/>
          </p:cNvSpPr>
          <p:nvPr>
            <p:ph type="dt" sz="half" idx="10"/>
          </p:nvPr>
        </p:nvSpPr>
        <p:spPr/>
        <p:txBody>
          <a:bodyPr/>
          <a:lstStyle/>
          <a:p>
            <a:fld id="{65D4A45A-3620-43BF-80F9-0F5023D4DA77}" type="datetimeFigureOut">
              <a:rPr lang="it-IT" smtClean="0"/>
              <a:t>06/09/2021</a:t>
            </a:fld>
            <a:endParaRPr lang="it-IT"/>
          </a:p>
        </p:txBody>
      </p:sp>
      <p:sp>
        <p:nvSpPr>
          <p:cNvPr id="5" name="Segnaposto piè di pagina 4">
            <a:extLst>
              <a:ext uri="{FF2B5EF4-FFF2-40B4-BE49-F238E27FC236}">
                <a16:creationId xmlns:a16="http://schemas.microsoft.com/office/drawing/2014/main" id="{E17CCDB9-47A4-49FB-9536-A01312F613E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8C914C5-11E1-4D59-B5D3-04AA5C32D2BE}"/>
              </a:ext>
            </a:extLst>
          </p:cNvPr>
          <p:cNvSpPr>
            <a:spLocks noGrp="1"/>
          </p:cNvSpPr>
          <p:nvPr>
            <p:ph type="sldNum" sz="quarter" idx="12"/>
          </p:nvPr>
        </p:nvSpPr>
        <p:spPr/>
        <p:txBody>
          <a:bodyPr/>
          <a:lstStyle/>
          <a:p>
            <a:fld id="{BB2EC33A-89AF-4645-AC88-545D5B85E0A6}" type="slidenum">
              <a:rPr lang="it-IT" smtClean="0"/>
              <a:t>‹N›</a:t>
            </a:fld>
            <a:endParaRPr lang="it-IT"/>
          </a:p>
        </p:txBody>
      </p:sp>
    </p:spTree>
    <p:extLst>
      <p:ext uri="{BB962C8B-B14F-4D97-AF65-F5344CB8AC3E}">
        <p14:creationId xmlns:p14="http://schemas.microsoft.com/office/powerpoint/2010/main" val="146308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1AC224-66A6-4E39-BFE9-188BA7A998D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DAB37BF-1C0C-4471-8AB9-E183245B2D8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7CEDFC7-8FB9-4AAA-955F-2D2F495810E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75776F8-C2A7-4AA8-90E2-ABC104938FC4}"/>
              </a:ext>
            </a:extLst>
          </p:cNvPr>
          <p:cNvSpPr>
            <a:spLocks noGrp="1"/>
          </p:cNvSpPr>
          <p:nvPr>
            <p:ph type="dt" sz="half" idx="10"/>
          </p:nvPr>
        </p:nvSpPr>
        <p:spPr/>
        <p:txBody>
          <a:bodyPr/>
          <a:lstStyle/>
          <a:p>
            <a:fld id="{65D4A45A-3620-43BF-80F9-0F5023D4DA77}" type="datetimeFigureOut">
              <a:rPr lang="it-IT" smtClean="0"/>
              <a:t>06/09/2021</a:t>
            </a:fld>
            <a:endParaRPr lang="it-IT"/>
          </a:p>
        </p:txBody>
      </p:sp>
      <p:sp>
        <p:nvSpPr>
          <p:cNvPr id="6" name="Segnaposto piè di pagina 5">
            <a:extLst>
              <a:ext uri="{FF2B5EF4-FFF2-40B4-BE49-F238E27FC236}">
                <a16:creationId xmlns:a16="http://schemas.microsoft.com/office/drawing/2014/main" id="{ADB0008B-3FFA-499D-9C7F-F43795974C1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63FF0EB-6BEB-48D5-8B77-568C7F9D18A4}"/>
              </a:ext>
            </a:extLst>
          </p:cNvPr>
          <p:cNvSpPr>
            <a:spLocks noGrp="1"/>
          </p:cNvSpPr>
          <p:nvPr>
            <p:ph type="sldNum" sz="quarter" idx="12"/>
          </p:nvPr>
        </p:nvSpPr>
        <p:spPr/>
        <p:txBody>
          <a:bodyPr/>
          <a:lstStyle/>
          <a:p>
            <a:fld id="{BB2EC33A-89AF-4645-AC88-545D5B85E0A6}" type="slidenum">
              <a:rPr lang="it-IT" smtClean="0"/>
              <a:t>‹N›</a:t>
            </a:fld>
            <a:endParaRPr lang="it-IT"/>
          </a:p>
        </p:txBody>
      </p:sp>
    </p:spTree>
    <p:extLst>
      <p:ext uri="{BB962C8B-B14F-4D97-AF65-F5344CB8AC3E}">
        <p14:creationId xmlns:p14="http://schemas.microsoft.com/office/powerpoint/2010/main" val="310675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45BFF0-B7FC-4F0C-AD77-45CF1CF70E5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1F7C056-6E60-413F-8F8B-E6EBFD9F5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1FCB0AD-4554-4832-ADFA-6944CB53B5F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74F43E3-22FE-48F8-81C8-1384BA17B9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F1A33D9-2D4C-46CF-85E6-87E44B0B66D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66B87D3-2F7F-465C-9CA2-843A72D3AB71}"/>
              </a:ext>
            </a:extLst>
          </p:cNvPr>
          <p:cNvSpPr>
            <a:spLocks noGrp="1"/>
          </p:cNvSpPr>
          <p:nvPr>
            <p:ph type="dt" sz="half" idx="10"/>
          </p:nvPr>
        </p:nvSpPr>
        <p:spPr/>
        <p:txBody>
          <a:bodyPr/>
          <a:lstStyle/>
          <a:p>
            <a:fld id="{65D4A45A-3620-43BF-80F9-0F5023D4DA77}" type="datetimeFigureOut">
              <a:rPr lang="it-IT" smtClean="0"/>
              <a:t>06/09/2021</a:t>
            </a:fld>
            <a:endParaRPr lang="it-IT"/>
          </a:p>
        </p:txBody>
      </p:sp>
      <p:sp>
        <p:nvSpPr>
          <p:cNvPr id="8" name="Segnaposto piè di pagina 7">
            <a:extLst>
              <a:ext uri="{FF2B5EF4-FFF2-40B4-BE49-F238E27FC236}">
                <a16:creationId xmlns:a16="http://schemas.microsoft.com/office/drawing/2014/main" id="{B24D6E0B-43FE-4ACB-81DA-8DA78ED4F41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7906659-42D4-4AED-98C4-FB678338951C}"/>
              </a:ext>
            </a:extLst>
          </p:cNvPr>
          <p:cNvSpPr>
            <a:spLocks noGrp="1"/>
          </p:cNvSpPr>
          <p:nvPr>
            <p:ph type="sldNum" sz="quarter" idx="12"/>
          </p:nvPr>
        </p:nvSpPr>
        <p:spPr/>
        <p:txBody>
          <a:bodyPr/>
          <a:lstStyle/>
          <a:p>
            <a:fld id="{BB2EC33A-89AF-4645-AC88-545D5B85E0A6}" type="slidenum">
              <a:rPr lang="it-IT" smtClean="0"/>
              <a:t>‹N›</a:t>
            </a:fld>
            <a:endParaRPr lang="it-IT"/>
          </a:p>
        </p:txBody>
      </p:sp>
    </p:spTree>
    <p:extLst>
      <p:ext uri="{BB962C8B-B14F-4D97-AF65-F5344CB8AC3E}">
        <p14:creationId xmlns:p14="http://schemas.microsoft.com/office/powerpoint/2010/main" val="271234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CE187A-653F-463A-9418-AA8C3529C4F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39108A9-4095-43A0-86BA-C3E98616FC9E}"/>
              </a:ext>
            </a:extLst>
          </p:cNvPr>
          <p:cNvSpPr>
            <a:spLocks noGrp="1"/>
          </p:cNvSpPr>
          <p:nvPr>
            <p:ph type="dt" sz="half" idx="10"/>
          </p:nvPr>
        </p:nvSpPr>
        <p:spPr/>
        <p:txBody>
          <a:bodyPr/>
          <a:lstStyle/>
          <a:p>
            <a:fld id="{65D4A45A-3620-43BF-80F9-0F5023D4DA77}" type="datetimeFigureOut">
              <a:rPr lang="it-IT" smtClean="0"/>
              <a:t>06/09/2021</a:t>
            </a:fld>
            <a:endParaRPr lang="it-IT"/>
          </a:p>
        </p:txBody>
      </p:sp>
      <p:sp>
        <p:nvSpPr>
          <p:cNvPr id="4" name="Segnaposto piè di pagina 3">
            <a:extLst>
              <a:ext uri="{FF2B5EF4-FFF2-40B4-BE49-F238E27FC236}">
                <a16:creationId xmlns:a16="http://schemas.microsoft.com/office/drawing/2014/main" id="{58907FBF-4CE2-4053-9DED-B4B7D3F5474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AF93507-5189-44DC-8BCB-DBEC4274E993}"/>
              </a:ext>
            </a:extLst>
          </p:cNvPr>
          <p:cNvSpPr>
            <a:spLocks noGrp="1"/>
          </p:cNvSpPr>
          <p:nvPr>
            <p:ph type="sldNum" sz="quarter" idx="12"/>
          </p:nvPr>
        </p:nvSpPr>
        <p:spPr/>
        <p:txBody>
          <a:bodyPr/>
          <a:lstStyle/>
          <a:p>
            <a:fld id="{BB2EC33A-89AF-4645-AC88-545D5B85E0A6}" type="slidenum">
              <a:rPr lang="it-IT" smtClean="0"/>
              <a:t>‹N›</a:t>
            </a:fld>
            <a:endParaRPr lang="it-IT"/>
          </a:p>
        </p:txBody>
      </p:sp>
    </p:spTree>
    <p:extLst>
      <p:ext uri="{BB962C8B-B14F-4D97-AF65-F5344CB8AC3E}">
        <p14:creationId xmlns:p14="http://schemas.microsoft.com/office/powerpoint/2010/main" val="29077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176CE87-6C74-4AA8-AD5F-8F280406B7CF}"/>
              </a:ext>
            </a:extLst>
          </p:cNvPr>
          <p:cNvSpPr>
            <a:spLocks noGrp="1"/>
          </p:cNvSpPr>
          <p:nvPr>
            <p:ph type="dt" sz="half" idx="10"/>
          </p:nvPr>
        </p:nvSpPr>
        <p:spPr/>
        <p:txBody>
          <a:bodyPr/>
          <a:lstStyle/>
          <a:p>
            <a:fld id="{65D4A45A-3620-43BF-80F9-0F5023D4DA77}" type="datetimeFigureOut">
              <a:rPr lang="it-IT" smtClean="0"/>
              <a:t>06/09/2021</a:t>
            </a:fld>
            <a:endParaRPr lang="it-IT"/>
          </a:p>
        </p:txBody>
      </p:sp>
      <p:sp>
        <p:nvSpPr>
          <p:cNvPr id="3" name="Segnaposto piè di pagina 2">
            <a:extLst>
              <a:ext uri="{FF2B5EF4-FFF2-40B4-BE49-F238E27FC236}">
                <a16:creationId xmlns:a16="http://schemas.microsoft.com/office/drawing/2014/main" id="{93AD6CCD-4940-4F5B-86F0-9D4A2A5297A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5F66BAF-6C5A-45CC-A3F0-5BE9F3C1A413}"/>
              </a:ext>
            </a:extLst>
          </p:cNvPr>
          <p:cNvSpPr>
            <a:spLocks noGrp="1"/>
          </p:cNvSpPr>
          <p:nvPr>
            <p:ph type="sldNum" sz="quarter" idx="12"/>
          </p:nvPr>
        </p:nvSpPr>
        <p:spPr/>
        <p:txBody>
          <a:bodyPr/>
          <a:lstStyle/>
          <a:p>
            <a:fld id="{BB2EC33A-89AF-4645-AC88-545D5B85E0A6}" type="slidenum">
              <a:rPr lang="it-IT" smtClean="0"/>
              <a:t>‹N›</a:t>
            </a:fld>
            <a:endParaRPr lang="it-IT"/>
          </a:p>
        </p:txBody>
      </p:sp>
    </p:spTree>
    <p:extLst>
      <p:ext uri="{BB962C8B-B14F-4D97-AF65-F5344CB8AC3E}">
        <p14:creationId xmlns:p14="http://schemas.microsoft.com/office/powerpoint/2010/main" val="332900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A088F5-D921-4C7A-8B66-A824FEBB962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D0FEB42-1AAE-4D74-9872-7C0299990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4D34B9F-2300-491F-8AE2-420454115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48E8B53-4F76-4F5A-A44B-6F373DD602D1}"/>
              </a:ext>
            </a:extLst>
          </p:cNvPr>
          <p:cNvSpPr>
            <a:spLocks noGrp="1"/>
          </p:cNvSpPr>
          <p:nvPr>
            <p:ph type="dt" sz="half" idx="10"/>
          </p:nvPr>
        </p:nvSpPr>
        <p:spPr/>
        <p:txBody>
          <a:bodyPr/>
          <a:lstStyle/>
          <a:p>
            <a:fld id="{65D4A45A-3620-43BF-80F9-0F5023D4DA77}" type="datetimeFigureOut">
              <a:rPr lang="it-IT" smtClean="0"/>
              <a:t>06/09/2021</a:t>
            </a:fld>
            <a:endParaRPr lang="it-IT"/>
          </a:p>
        </p:txBody>
      </p:sp>
      <p:sp>
        <p:nvSpPr>
          <p:cNvPr id="6" name="Segnaposto piè di pagina 5">
            <a:extLst>
              <a:ext uri="{FF2B5EF4-FFF2-40B4-BE49-F238E27FC236}">
                <a16:creationId xmlns:a16="http://schemas.microsoft.com/office/drawing/2014/main" id="{EF69C644-834D-445C-8F04-6AA7E667020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F04879B-0D72-47CF-B44F-DB3253EF7C09}"/>
              </a:ext>
            </a:extLst>
          </p:cNvPr>
          <p:cNvSpPr>
            <a:spLocks noGrp="1"/>
          </p:cNvSpPr>
          <p:nvPr>
            <p:ph type="sldNum" sz="quarter" idx="12"/>
          </p:nvPr>
        </p:nvSpPr>
        <p:spPr/>
        <p:txBody>
          <a:bodyPr/>
          <a:lstStyle/>
          <a:p>
            <a:fld id="{BB2EC33A-89AF-4645-AC88-545D5B85E0A6}" type="slidenum">
              <a:rPr lang="it-IT" smtClean="0"/>
              <a:t>‹N›</a:t>
            </a:fld>
            <a:endParaRPr lang="it-IT"/>
          </a:p>
        </p:txBody>
      </p:sp>
    </p:spTree>
    <p:extLst>
      <p:ext uri="{BB962C8B-B14F-4D97-AF65-F5344CB8AC3E}">
        <p14:creationId xmlns:p14="http://schemas.microsoft.com/office/powerpoint/2010/main" val="299014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861770-953E-4A1B-915D-6D445E0E04A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CEF2F98-2406-43E9-BF24-3CE20192E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12C146C-2068-4518-BB6C-E32D295CF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7849B40-C8E4-48F7-86B7-19F60D603190}"/>
              </a:ext>
            </a:extLst>
          </p:cNvPr>
          <p:cNvSpPr>
            <a:spLocks noGrp="1"/>
          </p:cNvSpPr>
          <p:nvPr>
            <p:ph type="dt" sz="half" idx="10"/>
          </p:nvPr>
        </p:nvSpPr>
        <p:spPr/>
        <p:txBody>
          <a:bodyPr/>
          <a:lstStyle/>
          <a:p>
            <a:fld id="{65D4A45A-3620-43BF-80F9-0F5023D4DA77}" type="datetimeFigureOut">
              <a:rPr lang="it-IT" smtClean="0"/>
              <a:t>06/09/2021</a:t>
            </a:fld>
            <a:endParaRPr lang="it-IT"/>
          </a:p>
        </p:txBody>
      </p:sp>
      <p:sp>
        <p:nvSpPr>
          <p:cNvPr id="6" name="Segnaposto piè di pagina 5">
            <a:extLst>
              <a:ext uri="{FF2B5EF4-FFF2-40B4-BE49-F238E27FC236}">
                <a16:creationId xmlns:a16="http://schemas.microsoft.com/office/drawing/2014/main" id="{1E775E22-2874-4EC8-B6C9-C5C69F0C6C6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635CD96-58E3-4474-B44F-65DB0806A57E}"/>
              </a:ext>
            </a:extLst>
          </p:cNvPr>
          <p:cNvSpPr>
            <a:spLocks noGrp="1"/>
          </p:cNvSpPr>
          <p:nvPr>
            <p:ph type="sldNum" sz="quarter" idx="12"/>
          </p:nvPr>
        </p:nvSpPr>
        <p:spPr/>
        <p:txBody>
          <a:bodyPr/>
          <a:lstStyle/>
          <a:p>
            <a:fld id="{BB2EC33A-89AF-4645-AC88-545D5B85E0A6}" type="slidenum">
              <a:rPr lang="it-IT" smtClean="0"/>
              <a:t>‹N›</a:t>
            </a:fld>
            <a:endParaRPr lang="it-IT"/>
          </a:p>
        </p:txBody>
      </p:sp>
    </p:spTree>
    <p:extLst>
      <p:ext uri="{BB962C8B-B14F-4D97-AF65-F5344CB8AC3E}">
        <p14:creationId xmlns:p14="http://schemas.microsoft.com/office/powerpoint/2010/main" val="191324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3C2DC">
            <a:alpha val="69804"/>
          </a:srgb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62CE970-3049-47FF-BE8C-23871ED5E3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113519D-5BBF-4B39-9F06-0F98908494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C16C05-882E-41A1-A057-4C3B850D31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4A45A-3620-43BF-80F9-0F5023D4DA77}" type="datetimeFigureOut">
              <a:rPr lang="it-IT" smtClean="0"/>
              <a:t>06/09/2021</a:t>
            </a:fld>
            <a:endParaRPr lang="it-IT"/>
          </a:p>
        </p:txBody>
      </p:sp>
      <p:sp>
        <p:nvSpPr>
          <p:cNvPr id="5" name="Segnaposto piè di pagina 4">
            <a:extLst>
              <a:ext uri="{FF2B5EF4-FFF2-40B4-BE49-F238E27FC236}">
                <a16:creationId xmlns:a16="http://schemas.microsoft.com/office/drawing/2014/main" id="{B0FFAB56-C2C3-40BD-AE1E-8A8192094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E3E6A74-B6EF-4FEE-A98E-DD01EF2F6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EC33A-89AF-4645-AC88-545D5B85E0A6}" type="slidenum">
              <a:rPr lang="it-IT" smtClean="0"/>
              <a:t>‹N›</a:t>
            </a:fld>
            <a:endParaRPr lang="it-IT"/>
          </a:p>
        </p:txBody>
      </p:sp>
    </p:spTree>
    <p:extLst>
      <p:ext uri="{BB962C8B-B14F-4D97-AF65-F5344CB8AC3E}">
        <p14:creationId xmlns:p14="http://schemas.microsoft.com/office/powerpoint/2010/main" val="319128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815E02-A6A0-4389-8226-580192522733}"/>
              </a:ext>
            </a:extLst>
          </p:cNvPr>
          <p:cNvSpPr>
            <a:spLocks noGrp="1"/>
          </p:cNvSpPr>
          <p:nvPr>
            <p:ph type="ctrTitle"/>
          </p:nvPr>
        </p:nvSpPr>
        <p:spPr>
          <a:xfrm>
            <a:off x="2212154" y="2384696"/>
            <a:ext cx="7767687" cy="871266"/>
          </a:xfrm>
        </p:spPr>
        <p:txBody>
          <a:bodyPr>
            <a:normAutofit fontScale="90000"/>
          </a:bodyPr>
          <a:lstStyle/>
          <a:p>
            <a:r>
              <a:rPr lang="it-IT" b="1" dirty="0">
                <a:latin typeface="Segoe UI Light" panose="020B0502040204020203" pitchFamily="34" charset="0"/>
                <a:cs typeface="Segoe UI Light" panose="020B0502040204020203" pitchFamily="34" charset="0"/>
              </a:rPr>
              <a:t>Image Processing and Computer Vision</a:t>
            </a:r>
          </a:p>
        </p:txBody>
      </p:sp>
      <p:sp>
        <p:nvSpPr>
          <p:cNvPr id="3" name="Sottotitolo 2">
            <a:extLst>
              <a:ext uri="{FF2B5EF4-FFF2-40B4-BE49-F238E27FC236}">
                <a16:creationId xmlns:a16="http://schemas.microsoft.com/office/drawing/2014/main" id="{5B4ADFCF-A8B5-4610-80CC-3F94A88835C1}"/>
              </a:ext>
            </a:extLst>
          </p:cNvPr>
          <p:cNvSpPr>
            <a:spLocks noGrp="1"/>
          </p:cNvSpPr>
          <p:nvPr>
            <p:ph type="subTitle" idx="1"/>
          </p:nvPr>
        </p:nvSpPr>
        <p:spPr>
          <a:xfrm>
            <a:off x="1524000" y="3602038"/>
            <a:ext cx="9144000" cy="551951"/>
          </a:xfrm>
        </p:spPr>
        <p:txBody>
          <a:bodyPr>
            <a:normAutofit/>
          </a:bodyPr>
          <a:lstStyle/>
          <a:p>
            <a:r>
              <a:rPr lang="en-US" sz="3200" cap="small" dirty="0">
                <a:latin typeface="Segoe UI Light" panose="020B0502040204020203" pitchFamily="34" charset="0"/>
                <a:cs typeface="Segoe UI Light" panose="020B0502040204020203" pitchFamily="34" charset="0"/>
              </a:rPr>
              <a:t>Visual inspection of motorcycle connecting rods</a:t>
            </a:r>
            <a:endParaRPr lang="it-IT" sz="3200" cap="small" dirty="0">
              <a:latin typeface="Segoe UI Light" panose="020B0502040204020203" pitchFamily="34" charset="0"/>
              <a:cs typeface="Segoe UI Light" panose="020B0502040204020203" pitchFamily="34" charset="0"/>
            </a:endParaRPr>
          </a:p>
        </p:txBody>
      </p:sp>
      <p:sp>
        <p:nvSpPr>
          <p:cNvPr id="4" name="Rettangolo 3">
            <a:extLst>
              <a:ext uri="{FF2B5EF4-FFF2-40B4-BE49-F238E27FC236}">
                <a16:creationId xmlns:a16="http://schemas.microsoft.com/office/drawing/2014/main" id="{CA94ACA8-658F-43AE-AA33-2C8A76669E1F}"/>
              </a:ext>
            </a:extLst>
          </p:cNvPr>
          <p:cNvSpPr/>
          <p:nvPr/>
        </p:nvSpPr>
        <p:spPr>
          <a:xfrm>
            <a:off x="280987" y="240506"/>
            <a:ext cx="11630025" cy="6376988"/>
          </a:xfrm>
          <a:prstGeom prst="rect">
            <a:avLst/>
          </a:prstGeom>
          <a:noFill/>
          <a:ln w="12700">
            <a:solidFill>
              <a:srgbClr val="7030A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DBB8DACA-CB3B-4C4A-97D4-38ECE6C8F404}"/>
              </a:ext>
            </a:extLst>
          </p:cNvPr>
          <p:cNvSpPr txBox="1"/>
          <p:nvPr/>
        </p:nvSpPr>
        <p:spPr>
          <a:xfrm>
            <a:off x="4980500" y="4199086"/>
            <a:ext cx="2230996" cy="461665"/>
          </a:xfrm>
          <a:prstGeom prst="rect">
            <a:avLst/>
          </a:prstGeom>
          <a:noFill/>
        </p:spPr>
        <p:txBody>
          <a:bodyPr wrap="square" rtlCol="0">
            <a:spAutoFit/>
          </a:bodyPr>
          <a:lstStyle/>
          <a:p>
            <a:r>
              <a:rPr lang="it-IT" sz="2400" dirty="0">
                <a:latin typeface="Segoe UI Light" panose="020B0502040204020203" pitchFamily="34" charset="0"/>
                <a:cs typeface="Segoe UI Light" panose="020B0502040204020203" pitchFamily="34" charset="0"/>
              </a:rPr>
              <a:t>Alex Costanzino </a:t>
            </a:r>
          </a:p>
        </p:txBody>
      </p:sp>
      <p:sp>
        <p:nvSpPr>
          <p:cNvPr id="8" name="CasellaDiTesto 7">
            <a:extLst>
              <a:ext uri="{FF2B5EF4-FFF2-40B4-BE49-F238E27FC236}">
                <a16:creationId xmlns:a16="http://schemas.microsoft.com/office/drawing/2014/main" id="{910747A3-8F31-449F-967C-E03785261E6E}"/>
              </a:ext>
            </a:extLst>
          </p:cNvPr>
          <p:cNvSpPr txBox="1"/>
          <p:nvPr/>
        </p:nvSpPr>
        <p:spPr>
          <a:xfrm>
            <a:off x="5423948" y="4705848"/>
            <a:ext cx="1344100" cy="338554"/>
          </a:xfrm>
          <a:prstGeom prst="rect">
            <a:avLst/>
          </a:prstGeom>
          <a:noFill/>
        </p:spPr>
        <p:txBody>
          <a:bodyPr wrap="square" rtlCol="0">
            <a:spAutoFit/>
          </a:bodyPr>
          <a:lstStyle/>
          <a:p>
            <a:r>
              <a:rPr lang="it-IT" sz="1600" dirty="0" err="1">
                <a:latin typeface="Segoe UI Light" panose="020B0502040204020203" pitchFamily="34" charset="0"/>
                <a:cs typeface="Segoe UI Light" panose="020B0502040204020203" pitchFamily="34" charset="0"/>
              </a:rPr>
              <a:t>Ay</a:t>
            </a:r>
            <a:r>
              <a:rPr lang="it-IT" sz="1600" dirty="0">
                <a:latin typeface="Segoe UI Light" panose="020B0502040204020203" pitchFamily="34" charset="0"/>
                <a:cs typeface="Segoe UI Light" panose="020B0502040204020203" pitchFamily="34" charset="0"/>
              </a:rPr>
              <a:t> 2021-2022</a:t>
            </a:r>
          </a:p>
        </p:txBody>
      </p:sp>
      <p:grpSp>
        <p:nvGrpSpPr>
          <p:cNvPr id="13" name="Gruppo 12">
            <a:extLst>
              <a:ext uri="{FF2B5EF4-FFF2-40B4-BE49-F238E27FC236}">
                <a16:creationId xmlns:a16="http://schemas.microsoft.com/office/drawing/2014/main" id="{E47C322B-7F8C-48E8-8796-748DC1C9822E}"/>
              </a:ext>
            </a:extLst>
          </p:cNvPr>
          <p:cNvGrpSpPr/>
          <p:nvPr/>
        </p:nvGrpSpPr>
        <p:grpSpPr>
          <a:xfrm>
            <a:off x="1679086" y="2339599"/>
            <a:ext cx="8833822" cy="914400"/>
            <a:chOff x="1754954" y="1927496"/>
            <a:chExt cx="8833822" cy="914400"/>
          </a:xfrm>
        </p:grpSpPr>
        <p:pic>
          <p:nvPicPr>
            <p:cNvPr id="9" name="Elemento grafico 8" descr="Apertura contorno">
              <a:extLst>
                <a:ext uri="{FF2B5EF4-FFF2-40B4-BE49-F238E27FC236}">
                  <a16:creationId xmlns:a16="http://schemas.microsoft.com/office/drawing/2014/main" id="{617DF406-458F-47BA-91BA-65D4A1044D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4954" y="1927496"/>
              <a:ext cx="914400" cy="914400"/>
            </a:xfrm>
            <a:prstGeom prst="rect">
              <a:avLst/>
            </a:prstGeom>
          </p:spPr>
        </p:pic>
        <p:pic>
          <p:nvPicPr>
            <p:cNvPr id="11" name="Elemento grafico 10" descr="Immagini contorno">
              <a:extLst>
                <a:ext uri="{FF2B5EF4-FFF2-40B4-BE49-F238E27FC236}">
                  <a16:creationId xmlns:a16="http://schemas.microsoft.com/office/drawing/2014/main" id="{BD673152-8827-44C1-ABFB-A46152D36E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74376" y="1927496"/>
              <a:ext cx="914400" cy="914400"/>
            </a:xfrm>
            <a:prstGeom prst="rect">
              <a:avLst/>
            </a:prstGeom>
          </p:spPr>
        </p:pic>
      </p:grpSp>
    </p:spTree>
    <p:extLst>
      <p:ext uri="{BB962C8B-B14F-4D97-AF65-F5344CB8AC3E}">
        <p14:creationId xmlns:p14="http://schemas.microsoft.com/office/powerpoint/2010/main" val="2342520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7AEEC-AA1C-4B8F-A0FF-0324B3AA2975}"/>
              </a:ext>
            </a:extLst>
          </p:cNvPr>
          <p:cNvSpPr>
            <a:spLocks noGrp="1"/>
          </p:cNvSpPr>
          <p:nvPr>
            <p:ph type="title"/>
          </p:nvPr>
        </p:nvSpPr>
        <p:spPr/>
        <p:txBody>
          <a:bodyPr/>
          <a:lstStyle/>
          <a:p>
            <a:r>
              <a:rPr lang="it-IT" dirty="0" err="1">
                <a:latin typeface="Segoe UI Light" panose="020B0502040204020203" pitchFamily="34" charset="0"/>
                <a:cs typeface="Segoe UI Light" panose="020B0502040204020203" pitchFamily="34" charset="0"/>
              </a:rPr>
              <a:t>Complications</a:t>
            </a:r>
            <a:r>
              <a:rPr lang="it-IT" dirty="0">
                <a:latin typeface="Segoe UI Light" panose="020B0502040204020203" pitchFamily="34" charset="0"/>
                <a:cs typeface="Segoe UI Light" panose="020B0502040204020203" pitchFamily="34" charset="0"/>
              </a:rPr>
              <a:t> </a:t>
            </a:r>
            <a:r>
              <a:rPr lang="it-IT" dirty="0" err="1">
                <a:latin typeface="Segoe UI Light" panose="020B0502040204020203" pitchFamily="34" charset="0"/>
                <a:cs typeface="Segoe UI Light" panose="020B0502040204020203" pitchFamily="34" charset="0"/>
              </a:rPr>
              <a:t>resolution</a:t>
            </a:r>
            <a:r>
              <a:rPr lang="it-IT" dirty="0">
                <a:latin typeface="Segoe UI Light" panose="020B0502040204020203" pitchFamily="34" charset="0"/>
                <a:cs typeface="Segoe UI Light" panose="020B0502040204020203" pitchFamily="34" charset="0"/>
              </a:rPr>
              <a:t> – Task 2</a:t>
            </a:r>
          </a:p>
        </p:txBody>
      </p:sp>
      <p:sp>
        <p:nvSpPr>
          <p:cNvPr id="34" name="CasellaDiTesto 33">
            <a:extLst>
              <a:ext uri="{FF2B5EF4-FFF2-40B4-BE49-F238E27FC236}">
                <a16:creationId xmlns:a16="http://schemas.microsoft.com/office/drawing/2014/main" id="{233A9242-7F5B-4F9D-8BA0-978C1E3D2DBF}"/>
              </a:ext>
            </a:extLst>
          </p:cNvPr>
          <p:cNvSpPr txBox="1"/>
          <p:nvPr/>
        </p:nvSpPr>
        <p:spPr>
          <a:xfrm>
            <a:off x="280987" y="6340495"/>
            <a:ext cx="1556522"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Alex Costanzino </a:t>
            </a:r>
          </a:p>
        </p:txBody>
      </p:sp>
      <p:sp>
        <p:nvSpPr>
          <p:cNvPr id="37" name="CasellaDiTesto 36">
            <a:extLst>
              <a:ext uri="{FF2B5EF4-FFF2-40B4-BE49-F238E27FC236}">
                <a16:creationId xmlns:a16="http://schemas.microsoft.com/office/drawing/2014/main" id="{D0AF78BC-8BB8-4E8D-8BF9-3FD8EEAD700D}"/>
              </a:ext>
            </a:extLst>
          </p:cNvPr>
          <p:cNvSpPr txBox="1"/>
          <p:nvPr/>
        </p:nvSpPr>
        <p:spPr>
          <a:xfrm>
            <a:off x="11649754" y="6340495"/>
            <a:ext cx="261258"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9</a:t>
            </a:r>
          </a:p>
        </p:txBody>
      </p:sp>
      <p:sp>
        <p:nvSpPr>
          <p:cNvPr id="23" name="Rettangolo 22">
            <a:extLst>
              <a:ext uri="{FF2B5EF4-FFF2-40B4-BE49-F238E27FC236}">
                <a16:creationId xmlns:a16="http://schemas.microsoft.com/office/drawing/2014/main" id="{92129E9B-F786-40BB-BBDB-21D5239DF473}"/>
              </a:ext>
            </a:extLst>
          </p:cNvPr>
          <p:cNvSpPr/>
          <p:nvPr/>
        </p:nvSpPr>
        <p:spPr>
          <a:xfrm>
            <a:off x="280987" y="240506"/>
            <a:ext cx="11630025" cy="6376988"/>
          </a:xfrm>
          <a:prstGeom prst="rect">
            <a:avLst/>
          </a:prstGeom>
          <a:noFill/>
          <a:ln w="12700">
            <a:solidFill>
              <a:srgbClr val="7030A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7" name="Segnaposto contenuto 6">
            <a:extLst>
              <a:ext uri="{FF2B5EF4-FFF2-40B4-BE49-F238E27FC236}">
                <a16:creationId xmlns:a16="http://schemas.microsoft.com/office/drawing/2014/main" id="{A3C41BC4-4913-4013-8285-4FFFB3826FB1}"/>
              </a:ext>
            </a:extLst>
          </p:cNvPr>
          <p:cNvSpPr>
            <a:spLocks noGrp="1"/>
          </p:cNvSpPr>
          <p:nvPr>
            <p:ph idx="1"/>
          </p:nvPr>
        </p:nvSpPr>
        <p:spPr>
          <a:xfrm>
            <a:off x="838200" y="1825625"/>
            <a:ext cx="10515600" cy="1690573"/>
          </a:xfrm>
        </p:spPr>
        <p:txBody>
          <a:bodyPr>
            <a:normAutofit/>
          </a:bodyPr>
          <a:lstStyle/>
          <a:p>
            <a:pPr marL="514350" indent="-514350">
              <a:buFont typeface="+mj-lt"/>
              <a:buAutoNum type="arabicParenR" startAt="2"/>
            </a:pPr>
            <a:r>
              <a:rPr lang="en-US" sz="2400" b="1" dirty="0">
                <a:latin typeface="Segoe UI Light" panose="020B0502040204020203" pitchFamily="34" charset="0"/>
                <a:cs typeface="Segoe UI Light" panose="020B0502040204020203" pitchFamily="34" charset="0"/>
              </a:rPr>
              <a:t>Touching rods</a:t>
            </a:r>
            <a:r>
              <a:rPr lang="en-US" sz="2400" dirty="0">
                <a:latin typeface="Segoe UI Light" panose="020B0502040204020203" pitchFamily="34" charset="0"/>
                <a:cs typeface="Segoe UI Light" panose="020B0502040204020203" pitchFamily="34" charset="0"/>
              </a:rPr>
              <a:t>: an attempt to solve the touching rods has been done by means of morphological operators, in order to detach the rods. </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To improve the image an Otsu thresholding has been </a:t>
            </a:r>
            <a:r>
              <a:rPr lang="en-US" sz="2400" dirty="0" err="1">
                <a:latin typeface="Segoe UI Light" panose="020B0502040204020203" pitchFamily="34" charset="0"/>
                <a:cs typeface="Segoe UI Light" panose="020B0502040204020203" pitchFamily="34" charset="0"/>
              </a:rPr>
              <a:t>endeavoured</a:t>
            </a:r>
            <a:r>
              <a:rPr lang="en-US" sz="2400" dirty="0">
                <a:latin typeface="Segoe UI Light" panose="020B0502040204020203" pitchFamily="34" charset="0"/>
                <a:cs typeface="Segoe UI Light" panose="020B0502040204020203" pitchFamily="34" charset="0"/>
              </a:rPr>
              <a:t>, nevertheless the rods have become too degraded to be further analyzed.</a:t>
            </a:r>
            <a:endParaRPr lang="en-US" sz="2400" b="1" dirty="0">
              <a:latin typeface="Segoe UI Light" panose="020B0502040204020203" pitchFamily="34" charset="0"/>
              <a:cs typeface="Segoe UI Light" panose="020B0502040204020203" pitchFamily="34" charset="0"/>
            </a:endParaRPr>
          </a:p>
          <a:p>
            <a:endParaRPr lang="it-IT" dirty="0"/>
          </a:p>
        </p:txBody>
      </p:sp>
    </p:spTree>
    <p:extLst>
      <p:ext uri="{BB962C8B-B14F-4D97-AF65-F5344CB8AC3E}">
        <p14:creationId xmlns:p14="http://schemas.microsoft.com/office/powerpoint/2010/main" val="217443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F9748B-2598-4F1A-932A-AB9E41180261}"/>
              </a:ext>
            </a:extLst>
          </p:cNvPr>
          <p:cNvSpPr>
            <a:spLocks noGrp="1"/>
          </p:cNvSpPr>
          <p:nvPr>
            <p:ph type="title"/>
          </p:nvPr>
        </p:nvSpPr>
        <p:spPr/>
        <p:txBody>
          <a:bodyPr/>
          <a:lstStyle/>
          <a:p>
            <a:r>
              <a:rPr lang="it-IT" dirty="0">
                <a:latin typeface="Segoe UI Light" panose="020B0502040204020203" pitchFamily="34" charset="0"/>
                <a:cs typeface="Segoe UI Light" panose="020B0502040204020203" pitchFamily="34" charset="0"/>
              </a:rPr>
              <a:t>The goals</a:t>
            </a:r>
          </a:p>
        </p:txBody>
      </p:sp>
      <p:sp>
        <p:nvSpPr>
          <p:cNvPr id="16" name="CasellaDiTesto 15">
            <a:extLst>
              <a:ext uri="{FF2B5EF4-FFF2-40B4-BE49-F238E27FC236}">
                <a16:creationId xmlns:a16="http://schemas.microsoft.com/office/drawing/2014/main" id="{326E1DE3-ABCA-43B8-907B-4A85508EC95E}"/>
              </a:ext>
            </a:extLst>
          </p:cNvPr>
          <p:cNvSpPr txBox="1"/>
          <p:nvPr/>
        </p:nvSpPr>
        <p:spPr>
          <a:xfrm>
            <a:off x="280987" y="6340495"/>
            <a:ext cx="1556522"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Alex Costanzino </a:t>
            </a:r>
          </a:p>
        </p:txBody>
      </p:sp>
      <p:sp>
        <p:nvSpPr>
          <p:cNvPr id="17" name="CasellaDiTesto 16">
            <a:extLst>
              <a:ext uri="{FF2B5EF4-FFF2-40B4-BE49-F238E27FC236}">
                <a16:creationId xmlns:a16="http://schemas.microsoft.com/office/drawing/2014/main" id="{AC7C422D-7FF1-4AA8-834B-42B298A47D12}"/>
              </a:ext>
            </a:extLst>
          </p:cNvPr>
          <p:cNvSpPr txBox="1"/>
          <p:nvPr/>
        </p:nvSpPr>
        <p:spPr>
          <a:xfrm>
            <a:off x="11649754" y="6340495"/>
            <a:ext cx="261258"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1</a:t>
            </a:r>
          </a:p>
        </p:txBody>
      </p:sp>
      <mc:AlternateContent xmlns:mc="http://schemas.openxmlformats.org/markup-compatibility/2006">
        <mc:Choice xmlns:a14="http://schemas.microsoft.com/office/drawing/2010/main" Requires="a14">
          <p:sp>
            <p:nvSpPr>
              <p:cNvPr id="19" name="Segnaposto contenuto 2">
                <a:extLst>
                  <a:ext uri="{FF2B5EF4-FFF2-40B4-BE49-F238E27FC236}">
                    <a16:creationId xmlns:a16="http://schemas.microsoft.com/office/drawing/2014/main" id="{F2FE20AF-3369-4EED-AFF3-FFCC783BC5E4}"/>
                  </a:ext>
                </a:extLst>
              </p:cNvPr>
              <p:cNvSpPr txBox="1">
                <a:spLocks/>
              </p:cNvSpPr>
              <p:nvPr/>
            </p:nvSpPr>
            <p:spPr>
              <a:xfrm>
                <a:off x="838200" y="1825626"/>
                <a:ext cx="10202694" cy="31062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Segoe UI Light" panose="020B0502040204020203" pitchFamily="34" charset="0"/>
                    <a:cs typeface="Segoe UI Light" panose="020B0502040204020203" pitchFamily="34" charset="0"/>
                  </a:rPr>
                  <a:t>The project work goal is to develop a software system aimed at visual</a:t>
                </a:r>
              </a:p>
              <a:p>
                <a:pPr marL="0" indent="0">
                  <a:buFont typeface="Arial" panose="020B0604020202020204" pitchFamily="34" charset="0"/>
                  <a:buNone/>
                </a:pPr>
                <a:r>
                  <a:rPr lang="en-US" sz="2400" dirty="0">
                    <a:latin typeface="Segoe UI Light" panose="020B0502040204020203" pitchFamily="34" charset="0"/>
                    <a:cs typeface="Segoe UI Light" panose="020B0502040204020203" pitchFamily="34" charset="0"/>
                  </a:rPr>
                  <a:t>inspection of motorcycle connecting rods, calculating some useful information such as:</a:t>
                </a:r>
              </a:p>
              <a:p>
                <a:r>
                  <a:rPr lang="en-US" sz="2400" dirty="0">
                    <a:latin typeface="Segoe UI Light" panose="020B0502040204020203" pitchFamily="34" charset="0"/>
                    <a:cs typeface="Segoe UI Light" panose="020B0502040204020203" pitchFamily="34" charset="0"/>
                  </a:rPr>
                  <a:t>Type of the rod (A or B);</a:t>
                </a:r>
              </a:p>
              <a:p>
                <a:r>
                  <a:rPr lang="en-US" sz="2400" dirty="0">
                    <a:latin typeface="Segoe UI Light" panose="020B0502040204020203" pitchFamily="34" charset="0"/>
                    <a:cs typeface="Segoe UI Light" panose="020B0502040204020203" pitchFamily="34" charset="0"/>
                  </a:rPr>
                  <a:t>Position and orientation modulo </a:t>
                </a:r>
                <a14:m>
                  <m:oMath xmlns:m="http://schemas.openxmlformats.org/officeDocument/2006/math">
                    <m:r>
                      <a:rPr lang="en-US" sz="2400" i="1" smtClean="0">
                        <a:latin typeface="Cambria Math" panose="02040503050406030204" pitchFamily="18" charset="0"/>
                        <a:ea typeface="Cambria Math" panose="02040503050406030204" pitchFamily="18" charset="0"/>
                        <a:cs typeface="Segoe UI Light" panose="020B0502040204020203" pitchFamily="34" charset="0"/>
                      </a:rPr>
                      <m:t>𝜋</m:t>
                    </m:r>
                  </m:oMath>
                </a14:m>
                <a:r>
                  <a:rPr lang="en-US" sz="2400" dirty="0">
                    <a:latin typeface="Segoe UI Light" panose="020B0502040204020203" pitchFamily="34" charset="0"/>
                    <a:cs typeface="Segoe UI Light" panose="020B0502040204020203" pitchFamily="34" charset="0"/>
                  </a:rPr>
                  <a:t>;</a:t>
                </a:r>
              </a:p>
              <a:p>
                <a:r>
                  <a:rPr lang="en-US" sz="2400" dirty="0">
                    <a:latin typeface="Segoe UI Light" panose="020B0502040204020203" pitchFamily="34" charset="0"/>
                    <a:cs typeface="Segoe UI Light" panose="020B0502040204020203" pitchFamily="34" charset="0"/>
                  </a:rPr>
                  <a:t>Length </a:t>
                </a:r>
                <a14:m>
                  <m:oMath xmlns:m="http://schemas.openxmlformats.org/officeDocument/2006/math">
                    <m:r>
                      <a:rPr lang="it-IT" sz="2400" b="0" i="1" smtClean="0">
                        <a:latin typeface="Cambria Math" panose="02040503050406030204" pitchFamily="18" charset="0"/>
                        <a:cs typeface="Segoe UI Light" panose="020B0502040204020203" pitchFamily="34" charset="0"/>
                      </a:rPr>
                      <m:t>𝐿</m:t>
                    </m:r>
                  </m:oMath>
                </a14:m>
                <a:r>
                  <a:rPr lang="en-US" sz="2400" dirty="0">
                    <a:latin typeface="Segoe UI Light" panose="020B0502040204020203" pitchFamily="34" charset="0"/>
                    <a:cs typeface="Segoe UI Light" panose="020B0502040204020203" pitchFamily="34" charset="0"/>
                  </a:rPr>
                  <a:t>, width </a:t>
                </a:r>
                <a14:m>
                  <m:oMath xmlns:m="http://schemas.openxmlformats.org/officeDocument/2006/math">
                    <m:r>
                      <a:rPr lang="it-IT" sz="2400" b="0" i="1" smtClean="0">
                        <a:latin typeface="Cambria Math" panose="02040503050406030204" pitchFamily="18" charset="0"/>
                        <a:cs typeface="Segoe UI Light" panose="020B0502040204020203" pitchFamily="34" charset="0"/>
                      </a:rPr>
                      <m:t>𝑊</m:t>
                    </m:r>
                  </m:oMath>
                </a14:m>
                <a:r>
                  <a:rPr lang="en-US" sz="2400" dirty="0">
                    <a:latin typeface="Segoe UI Light" panose="020B0502040204020203" pitchFamily="34" charset="0"/>
                    <a:cs typeface="Segoe UI Light" panose="020B0502040204020203" pitchFamily="34" charset="0"/>
                  </a:rPr>
                  <a:t> and barycentric width </a:t>
                </a:r>
                <a14:m>
                  <m:oMath xmlns:m="http://schemas.openxmlformats.org/officeDocument/2006/math">
                    <m:sSub>
                      <m:sSubPr>
                        <m:ctrlPr>
                          <a:rPr lang="en-US" sz="2400" i="1" smtClean="0">
                            <a:latin typeface="Cambria Math" panose="02040503050406030204" pitchFamily="18" charset="0"/>
                            <a:cs typeface="Segoe UI Light" panose="020B0502040204020203" pitchFamily="34" charset="0"/>
                          </a:rPr>
                        </m:ctrlPr>
                      </m:sSubPr>
                      <m:e>
                        <m:r>
                          <a:rPr lang="it-IT" sz="2400" b="0" i="1" smtClean="0">
                            <a:latin typeface="Cambria Math" panose="02040503050406030204" pitchFamily="18" charset="0"/>
                            <a:cs typeface="Segoe UI Light" panose="020B0502040204020203" pitchFamily="34" charset="0"/>
                          </a:rPr>
                          <m:t>𝑊</m:t>
                        </m:r>
                      </m:e>
                      <m:sub>
                        <m:r>
                          <a:rPr lang="it-IT" sz="2400" b="0" i="1" smtClean="0">
                            <a:latin typeface="Cambria Math" panose="02040503050406030204" pitchFamily="18" charset="0"/>
                            <a:cs typeface="Segoe UI Light" panose="020B0502040204020203" pitchFamily="34" charset="0"/>
                          </a:rPr>
                          <m:t>𝑏</m:t>
                        </m:r>
                      </m:sub>
                    </m:sSub>
                  </m:oMath>
                </a14:m>
                <a:r>
                  <a:rPr lang="en-US" sz="2400" dirty="0">
                    <a:latin typeface="Segoe UI Light" panose="020B0502040204020203" pitchFamily="34" charset="0"/>
                    <a:cs typeface="Segoe UI Light" panose="020B0502040204020203" pitchFamily="34" charset="0"/>
                  </a:rPr>
                  <a:t>;</a:t>
                </a:r>
              </a:p>
              <a:p>
                <a:r>
                  <a:rPr lang="en-US" sz="2400" dirty="0">
                    <a:latin typeface="Segoe UI Light" panose="020B0502040204020203" pitchFamily="34" charset="0"/>
                    <a:cs typeface="Segoe UI Light" panose="020B0502040204020203" pitchFamily="34" charset="0"/>
                  </a:rPr>
                  <a:t>Position of the </a:t>
                </a:r>
                <a:r>
                  <a:rPr lang="en-US" sz="2400" dirty="0" err="1">
                    <a:latin typeface="Segoe UI Light" panose="020B0502040204020203" pitchFamily="34" charset="0"/>
                    <a:cs typeface="Segoe UI Light" panose="020B0502040204020203" pitchFamily="34" charset="0"/>
                  </a:rPr>
                  <a:t>centre</a:t>
                </a:r>
                <a:r>
                  <a:rPr lang="en-US" sz="2400" dirty="0">
                    <a:latin typeface="Segoe UI Light" panose="020B0502040204020203" pitchFamily="34" charset="0"/>
                    <a:cs typeface="Segoe UI Light" panose="020B0502040204020203" pitchFamily="34" charset="0"/>
                  </a:rPr>
                  <a:t> and diameter size of each hole.</a:t>
                </a:r>
              </a:p>
              <a:p>
                <a:pPr marL="0" indent="0">
                  <a:buFont typeface="Arial" panose="020B0604020202020204" pitchFamily="34" charset="0"/>
                  <a:buNone/>
                </a:pPr>
                <a:endParaRPr lang="it-IT" sz="2400" dirty="0"/>
              </a:p>
            </p:txBody>
          </p:sp>
        </mc:Choice>
        <mc:Fallback>
          <p:sp>
            <p:nvSpPr>
              <p:cNvPr id="19" name="Segnaposto contenuto 2">
                <a:extLst>
                  <a:ext uri="{FF2B5EF4-FFF2-40B4-BE49-F238E27FC236}">
                    <a16:creationId xmlns:a16="http://schemas.microsoft.com/office/drawing/2014/main" id="{F2FE20AF-3369-4EED-AFF3-FFCC783BC5E4}"/>
                  </a:ext>
                </a:extLst>
              </p:cNvPr>
              <p:cNvSpPr txBox="1">
                <a:spLocks noRot="1" noChangeAspect="1" noMove="1" noResize="1" noEditPoints="1" noAdjustHandles="1" noChangeArrowheads="1" noChangeShapeType="1" noTextEdit="1"/>
              </p:cNvSpPr>
              <p:nvPr/>
            </p:nvSpPr>
            <p:spPr>
              <a:xfrm>
                <a:off x="838200" y="1825626"/>
                <a:ext cx="10202694" cy="3106298"/>
              </a:xfrm>
              <a:prstGeom prst="rect">
                <a:avLst/>
              </a:prstGeom>
              <a:blipFill>
                <a:blip r:embed="rId3"/>
                <a:stretch>
                  <a:fillRect l="-956" t="-2549" b="-2157"/>
                </a:stretch>
              </a:blipFill>
            </p:spPr>
            <p:txBody>
              <a:bodyPr/>
              <a:lstStyle/>
              <a:p>
                <a:r>
                  <a:rPr lang="it-IT">
                    <a:noFill/>
                  </a:rPr>
                  <a:t> </a:t>
                </a:r>
              </a:p>
            </p:txBody>
          </p:sp>
        </mc:Fallback>
      </mc:AlternateContent>
      <p:sp>
        <p:nvSpPr>
          <p:cNvPr id="18" name="Rettangolo 17">
            <a:extLst>
              <a:ext uri="{FF2B5EF4-FFF2-40B4-BE49-F238E27FC236}">
                <a16:creationId xmlns:a16="http://schemas.microsoft.com/office/drawing/2014/main" id="{58888C41-5C6D-4322-8105-CA985A1877C7}"/>
              </a:ext>
            </a:extLst>
          </p:cNvPr>
          <p:cNvSpPr/>
          <p:nvPr/>
        </p:nvSpPr>
        <p:spPr>
          <a:xfrm>
            <a:off x="280987" y="240506"/>
            <a:ext cx="11630025" cy="6376988"/>
          </a:xfrm>
          <a:prstGeom prst="rect">
            <a:avLst/>
          </a:prstGeom>
          <a:noFill/>
          <a:ln w="12700">
            <a:solidFill>
              <a:srgbClr val="7030A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21" name="Immagine 20" descr="Immagine che contiene scuro&#10;&#10;Descrizione generata automaticamente">
            <a:extLst>
              <a:ext uri="{FF2B5EF4-FFF2-40B4-BE49-F238E27FC236}">
                <a16:creationId xmlns:a16="http://schemas.microsoft.com/office/drawing/2014/main" id="{1388AC69-33BB-4A3B-8A1B-77F1360805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494" y="3514961"/>
            <a:ext cx="2438400" cy="2428875"/>
          </a:xfrm>
          <a:prstGeom prst="rect">
            <a:avLst/>
          </a:prstGeom>
        </p:spPr>
      </p:pic>
    </p:spTree>
    <p:extLst>
      <p:ext uri="{BB962C8B-B14F-4D97-AF65-F5344CB8AC3E}">
        <p14:creationId xmlns:p14="http://schemas.microsoft.com/office/powerpoint/2010/main" val="262387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7AEEC-AA1C-4B8F-A0FF-0324B3AA2975}"/>
              </a:ext>
            </a:extLst>
          </p:cNvPr>
          <p:cNvSpPr>
            <a:spLocks noGrp="1"/>
          </p:cNvSpPr>
          <p:nvPr>
            <p:ph type="title"/>
          </p:nvPr>
        </p:nvSpPr>
        <p:spPr/>
        <p:txBody>
          <a:bodyPr/>
          <a:lstStyle/>
          <a:p>
            <a:r>
              <a:rPr lang="it-IT" dirty="0">
                <a:latin typeface="Segoe UI Light" panose="020B0502040204020203" pitchFamily="34" charset="0"/>
                <a:cs typeface="Segoe UI Light" panose="020B0502040204020203" pitchFamily="34" charset="0"/>
              </a:rPr>
              <a:t>The </a:t>
            </a:r>
            <a:r>
              <a:rPr lang="it-IT" dirty="0" err="1">
                <a:latin typeface="Segoe UI Light" panose="020B0502040204020203" pitchFamily="34" charset="0"/>
                <a:cs typeface="Segoe UI Light" panose="020B0502040204020203" pitchFamily="34" charset="0"/>
              </a:rPr>
              <a:t>problems</a:t>
            </a:r>
            <a:endParaRPr lang="it-IT" dirty="0">
              <a:latin typeface="Segoe UI Light" panose="020B0502040204020203" pitchFamily="34" charset="0"/>
              <a:cs typeface="Segoe UI Light" panose="020B0502040204020203" pitchFamily="34" charset="0"/>
            </a:endParaRPr>
          </a:p>
        </p:txBody>
      </p:sp>
      <p:sp>
        <p:nvSpPr>
          <p:cNvPr id="3" name="Segnaposto contenuto 2">
            <a:extLst>
              <a:ext uri="{FF2B5EF4-FFF2-40B4-BE49-F238E27FC236}">
                <a16:creationId xmlns:a16="http://schemas.microsoft.com/office/drawing/2014/main" id="{E06B69A0-0DFA-407C-9EFC-9D8F6B1099CA}"/>
              </a:ext>
            </a:extLst>
          </p:cNvPr>
          <p:cNvSpPr>
            <a:spLocks noGrp="1"/>
          </p:cNvSpPr>
          <p:nvPr>
            <p:ph idx="1"/>
          </p:nvPr>
        </p:nvSpPr>
        <p:spPr>
          <a:xfrm>
            <a:off x="838200" y="1825626"/>
            <a:ext cx="10515600" cy="1325564"/>
          </a:xfrm>
        </p:spPr>
        <p:txBody>
          <a:bodyPr>
            <a:normAutofit/>
          </a:bodyPr>
          <a:lstStyle/>
          <a:p>
            <a:pPr marL="0" indent="0">
              <a:buNone/>
            </a:pPr>
            <a:r>
              <a:rPr lang="en-US" sz="2400" dirty="0">
                <a:latin typeface="Segoe UI Light" panose="020B0502040204020203" pitchFamily="34" charset="0"/>
                <a:cs typeface="Segoe UI Light" panose="020B0502040204020203" pitchFamily="34" charset="0"/>
              </a:rPr>
              <a:t>The main task aim is calculating some statistics using images taken with backlighting techniques. Within the second task other complication are added, such as:</a:t>
            </a:r>
          </a:p>
          <a:p>
            <a:pPr marL="0" indent="0">
              <a:buNone/>
            </a:pPr>
            <a:endParaRPr lang="it-IT" dirty="0"/>
          </a:p>
        </p:txBody>
      </p:sp>
      <p:sp>
        <p:nvSpPr>
          <p:cNvPr id="45" name="CasellaDiTesto 44">
            <a:extLst>
              <a:ext uri="{FF2B5EF4-FFF2-40B4-BE49-F238E27FC236}">
                <a16:creationId xmlns:a16="http://schemas.microsoft.com/office/drawing/2014/main" id="{ACB4227B-2324-4B66-A3D2-1EFD0AA22F19}"/>
              </a:ext>
            </a:extLst>
          </p:cNvPr>
          <p:cNvSpPr txBox="1"/>
          <p:nvPr/>
        </p:nvSpPr>
        <p:spPr>
          <a:xfrm>
            <a:off x="280987" y="6340495"/>
            <a:ext cx="1556522"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Alex Costanzino </a:t>
            </a:r>
          </a:p>
        </p:txBody>
      </p:sp>
      <p:sp>
        <p:nvSpPr>
          <p:cNvPr id="46" name="CasellaDiTesto 45">
            <a:extLst>
              <a:ext uri="{FF2B5EF4-FFF2-40B4-BE49-F238E27FC236}">
                <a16:creationId xmlns:a16="http://schemas.microsoft.com/office/drawing/2014/main" id="{7CFA992A-BDAE-4B38-8130-9F6C7BF9A647}"/>
              </a:ext>
            </a:extLst>
          </p:cNvPr>
          <p:cNvSpPr txBox="1"/>
          <p:nvPr/>
        </p:nvSpPr>
        <p:spPr>
          <a:xfrm>
            <a:off x="11649754" y="6340495"/>
            <a:ext cx="261258"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2</a:t>
            </a:r>
          </a:p>
        </p:txBody>
      </p:sp>
      <p:sp>
        <p:nvSpPr>
          <p:cNvPr id="23" name="Rettangolo 22">
            <a:extLst>
              <a:ext uri="{FF2B5EF4-FFF2-40B4-BE49-F238E27FC236}">
                <a16:creationId xmlns:a16="http://schemas.microsoft.com/office/drawing/2014/main" id="{AD65F2BB-2202-4767-BC9A-412DCDF406C5}"/>
              </a:ext>
            </a:extLst>
          </p:cNvPr>
          <p:cNvSpPr/>
          <p:nvPr/>
        </p:nvSpPr>
        <p:spPr>
          <a:xfrm>
            <a:off x="280987" y="240506"/>
            <a:ext cx="11630025" cy="6376988"/>
          </a:xfrm>
          <a:prstGeom prst="rect">
            <a:avLst/>
          </a:prstGeom>
          <a:noFill/>
          <a:ln w="12700">
            <a:solidFill>
              <a:srgbClr val="7030A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34" name="CasellaDiTesto 33">
            <a:extLst>
              <a:ext uri="{FF2B5EF4-FFF2-40B4-BE49-F238E27FC236}">
                <a16:creationId xmlns:a16="http://schemas.microsoft.com/office/drawing/2014/main" id="{C9E88A59-A75B-4FA2-9056-C8CA36403F31}"/>
              </a:ext>
            </a:extLst>
          </p:cNvPr>
          <p:cNvSpPr txBox="1"/>
          <p:nvPr/>
        </p:nvSpPr>
        <p:spPr>
          <a:xfrm>
            <a:off x="838200" y="3120411"/>
            <a:ext cx="3480882" cy="400110"/>
          </a:xfrm>
          <a:prstGeom prst="rect">
            <a:avLst/>
          </a:prstGeom>
          <a:noFill/>
        </p:spPr>
        <p:txBody>
          <a:bodyPr wrap="square">
            <a:spAutoFit/>
          </a:bodyPr>
          <a:lstStyle/>
          <a:p>
            <a:pPr algn="ctr"/>
            <a:r>
              <a:rPr lang="en-US" sz="2000" b="1" dirty="0">
                <a:latin typeface="Segoe UI Light" panose="020B0502040204020203" pitchFamily="34" charset="0"/>
                <a:cs typeface="Segoe UI Light" panose="020B0502040204020203" pitchFamily="34" charset="0"/>
              </a:rPr>
              <a:t>Presence of distractors</a:t>
            </a:r>
          </a:p>
        </p:txBody>
      </p:sp>
      <p:sp>
        <p:nvSpPr>
          <p:cNvPr id="37" name="CasellaDiTesto 36">
            <a:extLst>
              <a:ext uri="{FF2B5EF4-FFF2-40B4-BE49-F238E27FC236}">
                <a16:creationId xmlns:a16="http://schemas.microsoft.com/office/drawing/2014/main" id="{60BB9EC5-3352-4BA0-BC11-39EA558993A1}"/>
              </a:ext>
            </a:extLst>
          </p:cNvPr>
          <p:cNvSpPr txBox="1"/>
          <p:nvPr/>
        </p:nvSpPr>
        <p:spPr>
          <a:xfrm>
            <a:off x="4319082" y="3120411"/>
            <a:ext cx="3480882" cy="400110"/>
          </a:xfrm>
          <a:prstGeom prst="rect">
            <a:avLst/>
          </a:prstGeom>
          <a:noFill/>
        </p:spPr>
        <p:txBody>
          <a:bodyPr wrap="square">
            <a:spAutoFit/>
          </a:bodyPr>
          <a:lstStyle/>
          <a:p>
            <a:pPr algn="ctr"/>
            <a:r>
              <a:rPr lang="en-US" sz="2000" b="1" dirty="0">
                <a:latin typeface="Segoe UI Light" panose="020B0502040204020203" pitchFamily="34" charset="0"/>
                <a:cs typeface="Segoe UI Light" panose="020B0502040204020203" pitchFamily="34" charset="0"/>
              </a:rPr>
              <a:t>Touching rods</a:t>
            </a:r>
          </a:p>
        </p:txBody>
      </p:sp>
      <p:sp>
        <p:nvSpPr>
          <p:cNvPr id="38" name="CasellaDiTesto 37">
            <a:extLst>
              <a:ext uri="{FF2B5EF4-FFF2-40B4-BE49-F238E27FC236}">
                <a16:creationId xmlns:a16="http://schemas.microsoft.com/office/drawing/2014/main" id="{39829F94-81FA-465E-9CA8-50073304E33D}"/>
              </a:ext>
            </a:extLst>
          </p:cNvPr>
          <p:cNvSpPr txBox="1"/>
          <p:nvPr/>
        </p:nvSpPr>
        <p:spPr>
          <a:xfrm>
            <a:off x="7872918" y="3120411"/>
            <a:ext cx="3480882" cy="400110"/>
          </a:xfrm>
          <a:prstGeom prst="rect">
            <a:avLst/>
          </a:prstGeom>
          <a:noFill/>
        </p:spPr>
        <p:txBody>
          <a:bodyPr wrap="square">
            <a:spAutoFit/>
          </a:bodyPr>
          <a:lstStyle/>
          <a:p>
            <a:pPr algn="ctr"/>
            <a:r>
              <a:rPr lang="en-US" sz="2000" b="1" dirty="0">
                <a:latin typeface="Segoe UI Light" panose="020B0502040204020203" pitchFamily="34" charset="0"/>
                <a:cs typeface="Segoe UI Light" panose="020B0502040204020203" pitchFamily="34" charset="0"/>
              </a:rPr>
              <a:t>Impulsive noise</a:t>
            </a:r>
          </a:p>
        </p:txBody>
      </p:sp>
      <p:grpSp>
        <p:nvGrpSpPr>
          <p:cNvPr id="30" name="Gruppo 29">
            <a:extLst>
              <a:ext uri="{FF2B5EF4-FFF2-40B4-BE49-F238E27FC236}">
                <a16:creationId xmlns:a16="http://schemas.microsoft.com/office/drawing/2014/main" id="{A23DE787-47FC-468C-BD93-8DAEC9CF4B8D}"/>
              </a:ext>
            </a:extLst>
          </p:cNvPr>
          <p:cNvGrpSpPr/>
          <p:nvPr/>
        </p:nvGrpSpPr>
        <p:grpSpPr>
          <a:xfrm>
            <a:off x="1359439" y="3669902"/>
            <a:ext cx="9473122" cy="2439761"/>
            <a:chOff x="1359439" y="3669902"/>
            <a:chExt cx="9473122" cy="2439761"/>
          </a:xfrm>
        </p:grpSpPr>
        <p:pic>
          <p:nvPicPr>
            <p:cNvPr id="16" name="Immagine 15">
              <a:extLst>
                <a:ext uri="{FF2B5EF4-FFF2-40B4-BE49-F238E27FC236}">
                  <a16:creationId xmlns:a16="http://schemas.microsoft.com/office/drawing/2014/main" id="{5E123634-4B7E-4EAC-927C-D774E6461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439" y="3680788"/>
              <a:ext cx="2438400" cy="2428875"/>
            </a:xfrm>
            <a:prstGeom prst="rect">
              <a:avLst/>
            </a:prstGeom>
          </p:spPr>
        </p:pic>
        <p:pic>
          <p:nvPicPr>
            <p:cNvPr id="20" name="Immagine 19" descr="Immagine che contiene esterni, luce, scuro, arancia&#10;&#10;Descrizione generata automaticamente">
              <a:extLst>
                <a:ext uri="{FF2B5EF4-FFF2-40B4-BE49-F238E27FC236}">
                  <a16:creationId xmlns:a16="http://schemas.microsoft.com/office/drawing/2014/main" id="{08C288E3-0E60-438E-A45D-DB3C112AA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310" y="3669902"/>
              <a:ext cx="2438400" cy="2428875"/>
            </a:xfrm>
            <a:prstGeom prst="rect">
              <a:avLst/>
            </a:prstGeom>
          </p:spPr>
        </p:pic>
        <p:pic>
          <p:nvPicPr>
            <p:cNvPr id="28" name="Immagine 27">
              <a:extLst>
                <a:ext uri="{FF2B5EF4-FFF2-40B4-BE49-F238E27FC236}">
                  <a16:creationId xmlns:a16="http://schemas.microsoft.com/office/drawing/2014/main" id="{D1FD5E88-16CB-4F2C-BBB2-D10A396BD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4161" y="3669903"/>
              <a:ext cx="2438400" cy="2428875"/>
            </a:xfrm>
            <a:prstGeom prst="rect">
              <a:avLst/>
            </a:prstGeom>
          </p:spPr>
        </p:pic>
      </p:grpSp>
    </p:spTree>
    <p:extLst>
      <p:ext uri="{BB962C8B-B14F-4D97-AF65-F5344CB8AC3E}">
        <p14:creationId xmlns:p14="http://schemas.microsoft.com/office/powerpoint/2010/main" val="100016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7AEEC-AA1C-4B8F-A0FF-0324B3AA2975}"/>
              </a:ext>
            </a:extLst>
          </p:cNvPr>
          <p:cNvSpPr>
            <a:spLocks noGrp="1"/>
          </p:cNvSpPr>
          <p:nvPr>
            <p:ph type="title"/>
          </p:nvPr>
        </p:nvSpPr>
        <p:spPr/>
        <p:txBody>
          <a:bodyPr/>
          <a:lstStyle/>
          <a:p>
            <a:r>
              <a:rPr lang="it-IT" dirty="0">
                <a:latin typeface="Segoe UI Light" panose="020B0502040204020203" pitchFamily="34" charset="0"/>
                <a:cs typeface="Segoe UI Light" panose="020B0502040204020203" pitchFamily="34" charset="0"/>
              </a:rPr>
              <a:t>The pipeline – Step 1</a:t>
            </a:r>
          </a:p>
        </p:txBody>
      </p:sp>
      <p:sp>
        <p:nvSpPr>
          <p:cNvPr id="3" name="Segnaposto contenuto 2">
            <a:extLst>
              <a:ext uri="{FF2B5EF4-FFF2-40B4-BE49-F238E27FC236}">
                <a16:creationId xmlns:a16="http://schemas.microsoft.com/office/drawing/2014/main" id="{E06B69A0-0DFA-407C-9EFC-9D8F6B1099CA}"/>
              </a:ext>
            </a:extLst>
          </p:cNvPr>
          <p:cNvSpPr>
            <a:spLocks noGrp="1"/>
          </p:cNvSpPr>
          <p:nvPr>
            <p:ph idx="1"/>
          </p:nvPr>
        </p:nvSpPr>
        <p:spPr>
          <a:xfrm>
            <a:off x="838200" y="1825625"/>
            <a:ext cx="10515600" cy="1141311"/>
          </a:xfrm>
        </p:spPr>
        <p:txBody>
          <a:bodyPr>
            <a:normAutofit/>
          </a:bodyPr>
          <a:lstStyle/>
          <a:p>
            <a:pPr marL="0" indent="0">
              <a:buNone/>
            </a:pPr>
            <a:r>
              <a:rPr lang="en-US" sz="2400" dirty="0">
                <a:latin typeface="Segoe UI Light" panose="020B0502040204020203" pitchFamily="34" charset="0"/>
                <a:cs typeface="Segoe UI Light" panose="020B0502040204020203" pitchFamily="34" charset="0"/>
              </a:rPr>
              <a:t>At beginning the histogram of each image has been inspected and an exponential operator has been applied to provide a better baseline for the binarization:</a:t>
            </a:r>
          </a:p>
          <a:p>
            <a:endParaRPr lang="it-IT" dirty="0"/>
          </a:p>
        </p:txBody>
      </p:sp>
      <p:sp>
        <p:nvSpPr>
          <p:cNvPr id="34" name="CasellaDiTesto 33">
            <a:extLst>
              <a:ext uri="{FF2B5EF4-FFF2-40B4-BE49-F238E27FC236}">
                <a16:creationId xmlns:a16="http://schemas.microsoft.com/office/drawing/2014/main" id="{233A9242-7F5B-4F9D-8BA0-978C1E3D2DBF}"/>
              </a:ext>
            </a:extLst>
          </p:cNvPr>
          <p:cNvSpPr txBox="1"/>
          <p:nvPr/>
        </p:nvSpPr>
        <p:spPr>
          <a:xfrm>
            <a:off x="280987" y="6340495"/>
            <a:ext cx="1556522"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Alex Costanzino </a:t>
            </a:r>
          </a:p>
        </p:txBody>
      </p:sp>
      <p:sp>
        <p:nvSpPr>
          <p:cNvPr id="37" name="CasellaDiTesto 36">
            <a:extLst>
              <a:ext uri="{FF2B5EF4-FFF2-40B4-BE49-F238E27FC236}">
                <a16:creationId xmlns:a16="http://schemas.microsoft.com/office/drawing/2014/main" id="{D0AF78BC-8BB8-4E8D-8BF9-3FD8EEAD700D}"/>
              </a:ext>
            </a:extLst>
          </p:cNvPr>
          <p:cNvSpPr txBox="1"/>
          <p:nvPr/>
        </p:nvSpPr>
        <p:spPr>
          <a:xfrm>
            <a:off x="11649754" y="6340495"/>
            <a:ext cx="261258"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3</a:t>
            </a:r>
          </a:p>
        </p:txBody>
      </p:sp>
      <p:sp>
        <p:nvSpPr>
          <p:cNvPr id="23" name="Rettangolo 22">
            <a:extLst>
              <a:ext uri="{FF2B5EF4-FFF2-40B4-BE49-F238E27FC236}">
                <a16:creationId xmlns:a16="http://schemas.microsoft.com/office/drawing/2014/main" id="{92129E9B-F786-40BB-BBDB-21D5239DF473}"/>
              </a:ext>
            </a:extLst>
          </p:cNvPr>
          <p:cNvSpPr/>
          <p:nvPr/>
        </p:nvSpPr>
        <p:spPr>
          <a:xfrm>
            <a:off x="280987" y="240506"/>
            <a:ext cx="11630025" cy="6376988"/>
          </a:xfrm>
          <a:prstGeom prst="rect">
            <a:avLst/>
          </a:prstGeom>
          <a:noFill/>
          <a:ln w="12700">
            <a:solidFill>
              <a:srgbClr val="7030A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nvGrpSpPr>
          <p:cNvPr id="10" name="Gruppo 9">
            <a:extLst>
              <a:ext uri="{FF2B5EF4-FFF2-40B4-BE49-F238E27FC236}">
                <a16:creationId xmlns:a16="http://schemas.microsoft.com/office/drawing/2014/main" id="{E74203D3-C16D-4183-8A1B-2A28CB46066C}"/>
              </a:ext>
            </a:extLst>
          </p:cNvPr>
          <p:cNvGrpSpPr/>
          <p:nvPr/>
        </p:nvGrpSpPr>
        <p:grpSpPr>
          <a:xfrm>
            <a:off x="1612244" y="3365472"/>
            <a:ext cx="9015029" cy="2659610"/>
            <a:chOff x="1612244" y="3365472"/>
            <a:chExt cx="9015029" cy="2659610"/>
          </a:xfrm>
        </p:grpSpPr>
        <p:pic>
          <p:nvPicPr>
            <p:cNvPr id="7" name="Immagine 6">
              <a:extLst>
                <a:ext uri="{FF2B5EF4-FFF2-40B4-BE49-F238E27FC236}">
                  <a16:creationId xmlns:a16="http://schemas.microsoft.com/office/drawing/2014/main" id="{C38B25C0-A642-4C43-8DB0-4505797A0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244" y="3365472"/>
              <a:ext cx="3863675" cy="2659610"/>
            </a:xfrm>
            <a:prstGeom prst="rect">
              <a:avLst/>
            </a:prstGeom>
          </p:spPr>
        </p:pic>
        <p:pic>
          <p:nvPicPr>
            <p:cNvPr id="9" name="Immagine 8">
              <a:extLst>
                <a:ext uri="{FF2B5EF4-FFF2-40B4-BE49-F238E27FC236}">
                  <a16:creationId xmlns:a16="http://schemas.microsoft.com/office/drawing/2014/main" id="{7C7C3A1E-3FE9-4FF9-9A49-E30FBDF9E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6083" y="3365472"/>
              <a:ext cx="3911190" cy="2659610"/>
            </a:xfrm>
            <a:prstGeom prst="rect">
              <a:avLst/>
            </a:prstGeom>
          </p:spPr>
        </p:pic>
      </p:grpSp>
    </p:spTree>
    <p:extLst>
      <p:ext uri="{BB962C8B-B14F-4D97-AF65-F5344CB8AC3E}">
        <p14:creationId xmlns:p14="http://schemas.microsoft.com/office/powerpoint/2010/main" val="323988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7AEEC-AA1C-4B8F-A0FF-0324B3AA2975}"/>
              </a:ext>
            </a:extLst>
          </p:cNvPr>
          <p:cNvSpPr>
            <a:spLocks noGrp="1"/>
          </p:cNvSpPr>
          <p:nvPr>
            <p:ph type="title"/>
          </p:nvPr>
        </p:nvSpPr>
        <p:spPr/>
        <p:txBody>
          <a:bodyPr/>
          <a:lstStyle/>
          <a:p>
            <a:r>
              <a:rPr lang="it-IT" dirty="0">
                <a:latin typeface="Segoe UI Light" panose="020B0502040204020203" pitchFamily="34" charset="0"/>
                <a:cs typeface="Segoe UI Light" panose="020B0502040204020203" pitchFamily="34" charset="0"/>
              </a:rPr>
              <a:t>The pipeline – Step 2</a:t>
            </a:r>
          </a:p>
        </p:txBody>
      </p:sp>
      <p:sp>
        <p:nvSpPr>
          <p:cNvPr id="3" name="Segnaposto contenuto 2">
            <a:extLst>
              <a:ext uri="{FF2B5EF4-FFF2-40B4-BE49-F238E27FC236}">
                <a16:creationId xmlns:a16="http://schemas.microsoft.com/office/drawing/2014/main" id="{E06B69A0-0DFA-407C-9EFC-9D8F6B1099CA}"/>
              </a:ext>
            </a:extLst>
          </p:cNvPr>
          <p:cNvSpPr>
            <a:spLocks noGrp="1"/>
          </p:cNvSpPr>
          <p:nvPr>
            <p:ph idx="1"/>
          </p:nvPr>
        </p:nvSpPr>
        <p:spPr>
          <a:xfrm>
            <a:off x="838200" y="1825626"/>
            <a:ext cx="10515600" cy="664656"/>
          </a:xfrm>
        </p:spPr>
        <p:txBody>
          <a:bodyPr>
            <a:normAutofit/>
          </a:bodyPr>
          <a:lstStyle/>
          <a:p>
            <a:pPr marL="0" indent="0">
              <a:buNone/>
            </a:pPr>
            <a:r>
              <a:rPr lang="en-US" sz="2400" dirty="0">
                <a:latin typeface="Segoe UI Light" panose="020B0502040204020203" pitchFamily="34" charset="0"/>
                <a:cs typeface="Segoe UI Light" panose="020B0502040204020203" pitchFamily="34" charset="0"/>
              </a:rPr>
              <a:t>Then, a percentile thresholding has been applied to accomplish binarization:</a:t>
            </a:r>
          </a:p>
          <a:p>
            <a:endParaRPr lang="it-IT" dirty="0"/>
          </a:p>
        </p:txBody>
      </p:sp>
      <p:sp>
        <p:nvSpPr>
          <p:cNvPr id="34" name="CasellaDiTesto 33">
            <a:extLst>
              <a:ext uri="{FF2B5EF4-FFF2-40B4-BE49-F238E27FC236}">
                <a16:creationId xmlns:a16="http://schemas.microsoft.com/office/drawing/2014/main" id="{233A9242-7F5B-4F9D-8BA0-978C1E3D2DBF}"/>
              </a:ext>
            </a:extLst>
          </p:cNvPr>
          <p:cNvSpPr txBox="1"/>
          <p:nvPr/>
        </p:nvSpPr>
        <p:spPr>
          <a:xfrm>
            <a:off x="280987" y="6340495"/>
            <a:ext cx="1556522"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Alex Costanzino </a:t>
            </a:r>
          </a:p>
        </p:txBody>
      </p:sp>
      <p:sp>
        <p:nvSpPr>
          <p:cNvPr id="37" name="CasellaDiTesto 36">
            <a:extLst>
              <a:ext uri="{FF2B5EF4-FFF2-40B4-BE49-F238E27FC236}">
                <a16:creationId xmlns:a16="http://schemas.microsoft.com/office/drawing/2014/main" id="{D0AF78BC-8BB8-4E8D-8BF9-3FD8EEAD700D}"/>
              </a:ext>
            </a:extLst>
          </p:cNvPr>
          <p:cNvSpPr txBox="1"/>
          <p:nvPr/>
        </p:nvSpPr>
        <p:spPr>
          <a:xfrm>
            <a:off x="11649754" y="6340495"/>
            <a:ext cx="261258"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4</a:t>
            </a:r>
          </a:p>
        </p:txBody>
      </p:sp>
      <p:sp>
        <p:nvSpPr>
          <p:cNvPr id="23" name="Rettangolo 22">
            <a:extLst>
              <a:ext uri="{FF2B5EF4-FFF2-40B4-BE49-F238E27FC236}">
                <a16:creationId xmlns:a16="http://schemas.microsoft.com/office/drawing/2014/main" id="{92129E9B-F786-40BB-BBDB-21D5239DF473}"/>
              </a:ext>
            </a:extLst>
          </p:cNvPr>
          <p:cNvSpPr/>
          <p:nvPr/>
        </p:nvSpPr>
        <p:spPr>
          <a:xfrm>
            <a:off x="280987" y="240506"/>
            <a:ext cx="11630025" cy="6376988"/>
          </a:xfrm>
          <a:prstGeom prst="rect">
            <a:avLst/>
          </a:prstGeom>
          <a:noFill/>
          <a:ln w="12700">
            <a:solidFill>
              <a:srgbClr val="7030A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nvGrpSpPr>
          <p:cNvPr id="14" name="Gruppo 13">
            <a:extLst>
              <a:ext uri="{FF2B5EF4-FFF2-40B4-BE49-F238E27FC236}">
                <a16:creationId xmlns:a16="http://schemas.microsoft.com/office/drawing/2014/main" id="{B1785C70-C42E-4890-AD7B-5A85AAFB77EC}"/>
              </a:ext>
            </a:extLst>
          </p:cNvPr>
          <p:cNvGrpSpPr/>
          <p:nvPr/>
        </p:nvGrpSpPr>
        <p:grpSpPr>
          <a:xfrm>
            <a:off x="1598578" y="2625220"/>
            <a:ext cx="8994842" cy="2428877"/>
            <a:chOff x="1598578" y="2625220"/>
            <a:chExt cx="8994842" cy="2428877"/>
          </a:xfrm>
        </p:grpSpPr>
        <p:pic>
          <p:nvPicPr>
            <p:cNvPr id="5" name="Immagine 4">
              <a:extLst>
                <a:ext uri="{FF2B5EF4-FFF2-40B4-BE49-F238E27FC236}">
                  <a16:creationId xmlns:a16="http://schemas.microsoft.com/office/drawing/2014/main" id="{46EBB32C-4093-4FE8-A687-C5138CD00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578" y="2625222"/>
              <a:ext cx="2438400" cy="2428875"/>
            </a:xfrm>
            <a:prstGeom prst="rect">
              <a:avLst/>
            </a:prstGeom>
          </p:spPr>
        </p:pic>
        <p:pic>
          <p:nvPicPr>
            <p:cNvPr id="8" name="Immagine 7" descr="Immagine che contiene scuro, notte, calibro&#10;&#10;Descrizione generata automaticamente">
              <a:extLst>
                <a:ext uri="{FF2B5EF4-FFF2-40B4-BE49-F238E27FC236}">
                  <a16:creationId xmlns:a16="http://schemas.microsoft.com/office/drawing/2014/main" id="{08B3B0BA-C262-41AD-8116-61539B76D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799" y="2625221"/>
              <a:ext cx="2438400" cy="2428875"/>
            </a:xfrm>
            <a:prstGeom prst="rect">
              <a:avLst/>
            </a:prstGeom>
          </p:spPr>
        </p:pic>
        <p:pic>
          <p:nvPicPr>
            <p:cNvPr id="11" name="Immagine 10">
              <a:extLst>
                <a:ext uri="{FF2B5EF4-FFF2-40B4-BE49-F238E27FC236}">
                  <a16:creationId xmlns:a16="http://schemas.microsoft.com/office/drawing/2014/main" id="{48DDCDD6-83D3-43AA-8B1A-1BFFDE26A3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5020" y="2625220"/>
              <a:ext cx="2438400" cy="2428875"/>
            </a:xfrm>
            <a:prstGeom prst="rect">
              <a:avLst/>
            </a:prstGeom>
          </p:spPr>
        </p:pic>
      </p:grpSp>
      <p:sp>
        <p:nvSpPr>
          <p:cNvPr id="16" name="CasellaDiTesto 15">
            <a:extLst>
              <a:ext uri="{FF2B5EF4-FFF2-40B4-BE49-F238E27FC236}">
                <a16:creationId xmlns:a16="http://schemas.microsoft.com/office/drawing/2014/main" id="{7DE8A15C-2A86-4AEC-A7E4-C4778B596084}"/>
              </a:ext>
            </a:extLst>
          </p:cNvPr>
          <p:cNvSpPr txBox="1"/>
          <p:nvPr/>
        </p:nvSpPr>
        <p:spPr>
          <a:xfrm>
            <a:off x="1661807" y="5189037"/>
            <a:ext cx="2311941" cy="707886"/>
          </a:xfrm>
          <a:prstGeom prst="rect">
            <a:avLst/>
          </a:prstGeom>
          <a:noFill/>
        </p:spPr>
        <p:txBody>
          <a:bodyPr wrap="square">
            <a:spAutoFit/>
          </a:bodyPr>
          <a:lstStyle/>
          <a:p>
            <a:pPr algn="ctr"/>
            <a:r>
              <a:rPr lang="en-US" sz="2000" b="1" dirty="0">
                <a:latin typeface="Segoe UI Light" panose="020B0502040204020203" pitchFamily="34" charset="0"/>
                <a:cs typeface="Segoe UI Light" panose="020B0502040204020203" pitchFamily="34" charset="0"/>
              </a:rPr>
              <a:t>Before exponential operator</a:t>
            </a:r>
            <a:endParaRPr lang="it-IT" sz="2000" b="1" dirty="0"/>
          </a:p>
        </p:txBody>
      </p:sp>
      <p:sp>
        <p:nvSpPr>
          <p:cNvPr id="19" name="CasellaDiTesto 18">
            <a:extLst>
              <a:ext uri="{FF2B5EF4-FFF2-40B4-BE49-F238E27FC236}">
                <a16:creationId xmlns:a16="http://schemas.microsoft.com/office/drawing/2014/main" id="{1652AAAD-205D-44C2-98D4-FAA149725D1A}"/>
              </a:ext>
            </a:extLst>
          </p:cNvPr>
          <p:cNvSpPr txBox="1"/>
          <p:nvPr/>
        </p:nvSpPr>
        <p:spPr>
          <a:xfrm>
            <a:off x="4940028" y="5189035"/>
            <a:ext cx="2311941" cy="707886"/>
          </a:xfrm>
          <a:prstGeom prst="rect">
            <a:avLst/>
          </a:prstGeom>
          <a:noFill/>
        </p:spPr>
        <p:txBody>
          <a:bodyPr wrap="square">
            <a:spAutoFit/>
          </a:bodyPr>
          <a:lstStyle/>
          <a:p>
            <a:pPr algn="ctr"/>
            <a:r>
              <a:rPr lang="en-US" sz="2000" b="1" dirty="0">
                <a:latin typeface="Segoe UI Light" panose="020B0502040204020203" pitchFamily="34" charset="0"/>
                <a:cs typeface="Segoe UI Light" panose="020B0502040204020203" pitchFamily="34" charset="0"/>
              </a:rPr>
              <a:t>After exponential operator</a:t>
            </a:r>
            <a:endParaRPr lang="it-IT" sz="2000" b="1" dirty="0"/>
          </a:p>
        </p:txBody>
      </p:sp>
      <p:sp>
        <p:nvSpPr>
          <p:cNvPr id="20" name="CasellaDiTesto 19">
            <a:extLst>
              <a:ext uri="{FF2B5EF4-FFF2-40B4-BE49-F238E27FC236}">
                <a16:creationId xmlns:a16="http://schemas.microsoft.com/office/drawing/2014/main" id="{F3029897-58B0-4185-85C2-AA900D49AEFF}"/>
              </a:ext>
            </a:extLst>
          </p:cNvPr>
          <p:cNvSpPr txBox="1"/>
          <p:nvPr/>
        </p:nvSpPr>
        <p:spPr>
          <a:xfrm>
            <a:off x="8155020" y="5189035"/>
            <a:ext cx="2311941" cy="707886"/>
          </a:xfrm>
          <a:prstGeom prst="rect">
            <a:avLst/>
          </a:prstGeom>
          <a:noFill/>
        </p:spPr>
        <p:txBody>
          <a:bodyPr wrap="square">
            <a:spAutoFit/>
          </a:bodyPr>
          <a:lstStyle/>
          <a:p>
            <a:pPr algn="ctr"/>
            <a:r>
              <a:rPr lang="en-US" sz="2000" b="1" dirty="0">
                <a:latin typeface="Segoe UI Light" panose="020B0502040204020203" pitchFamily="34" charset="0"/>
                <a:cs typeface="Segoe UI Light" panose="020B0502040204020203" pitchFamily="34" charset="0"/>
              </a:rPr>
              <a:t>After percentile thresholding</a:t>
            </a:r>
            <a:endParaRPr lang="it-IT" sz="2000" b="1" dirty="0"/>
          </a:p>
        </p:txBody>
      </p:sp>
    </p:spTree>
    <p:extLst>
      <p:ext uri="{BB962C8B-B14F-4D97-AF65-F5344CB8AC3E}">
        <p14:creationId xmlns:p14="http://schemas.microsoft.com/office/powerpoint/2010/main" val="325956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7AEEC-AA1C-4B8F-A0FF-0324B3AA2975}"/>
              </a:ext>
            </a:extLst>
          </p:cNvPr>
          <p:cNvSpPr>
            <a:spLocks noGrp="1"/>
          </p:cNvSpPr>
          <p:nvPr>
            <p:ph type="title"/>
          </p:nvPr>
        </p:nvSpPr>
        <p:spPr/>
        <p:txBody>
          <a:bodyPr/>
          <a:lstStyle/>
          <a:p>
            <a:r>
              <a:rPr lang="it-IT" dirty="0">
                <a:latin typeface="Segoe UI Light" panose="020B0502040204020203" pitchFamily="34" charset="0"/>
                <a:cs typeface="Segoe UI Light" panose="020B0502040204020203" pitchFamily="34" charset="0"/>
              </a:rPr>
              <a:t>The pipeline – Step 3</a:t>
            </a:r>
          </a:p>
        </p:txBody>
      </p:sp>
      <p:sp>
        <p:nvSpPr>
          <p:cNvPr id="3" name="Segnaposto contenuto 2">
            <a:extLst>
              <a:ext uri="{FF2B5EF4-FFF2-40B4-BE49-F238E27FC236}">
                <a16:creationId xmlns:a16="http://schemas.microsoft.com/office/drawing/2014/main" id="{E06B69A0-0DFA-407C-9EFC-9D8F6B1099CA}"/>
              </a:ext>
            </a:extLst>
          </p:cNvPr>
          <p:cNvSpPr>
            <a:spLocks noGrp="1"/>
          </p:cNvSpPr>
          <p:nvPr>
            <p:ph idx="1"/>
          </p:nvPr>
        </p:nvSpPr>
        <p:spPr>
          <a:xfrm>
            <a:off x="838200" y="1825626"/>
            <a:ext cx="10515600" cy="830026"/>
          </a:xfrm>
        </p:spPr>
        <p:txBody>
          <a:bodyPr>
            <a:normAutofit/>
          </a:bodyPr>
          <a:lstStyle/>
          <a:p>
            <a:pPr marL="0" indent="0">
              <a:buNone/>
            </a:pPr>
            <a:r>
              <a:rPr lang="en-US" sz="2400" dirty="0">
                <a:latin typeface="Segoe UI Light" panose="020B0502040204020203" pitchFamily="34" charset="0"/>
                <a:cs typeface="Segoe UI Light" panose="020B0502040204020203" pitchFamily="34" charset="0"/>
              </a:rPr>
              <a:t>Afterwards, a connected component analysis has been done in order to extract useful information on the blobs:</a:t>
            </a:r>
          </a:p>
          <a:p>
            <a:endParaRPr lang="it-IT" dirty="0"/>
          </a:p>
        </p:txBody>
      </p:sp>
      <p:sp>
        <p:nvSpPr>
          <p:cNvPr id="34" name="CasellaDiTesto 33">
            <a:extLst>
              <a:ext uri="{FF2B5EF4-FFF2-40B4-BE49-F238E27FC236}">
                <a16:creationId xmlns:a16="http://schemas.microsoft.com/office/drawing/2014/main" id="{233A9242-7F5B-4F9D-8BA0-978C1E3D2DBF}"/>
              </a:ext>
            </a:extLst>
          </p:cNvPr>
          <p:cNvSpPr txBox="1"/>
          <p:nvPr/>
        </p:nvSpPr>
        <p:spPr>
          <a:xfrm>
            <a:off x="280987" y="6340495"/>
            <a:ext cx="1556522"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Alex Costanzino </a:t>
            </a:r>
          </a:p>
        </p:txBody>
      </p:sp>
      <p:sp>
        <p:nvSpPr>
          <p:cNvPr id="37" name="CasellaDiTesto 36">
            <a:extLst>
              <a:ext uri="{FF2B5EF4-FFF2-40B4-BE49-F238E27FC236}">
                <a16:creationId xmlns:a16="http://schemas.microsoft.com/office/drawing/2014/main" id="{D0AF78BC-8BB8-4E8D-8BF9-3FD8EEAD700D}"/>
              </a:ext>
            </a:extLst>
          </p:cNvPr>
          <p:cNvSpPr txBox="1"/>
          <p:nvPr/>
        </p:nvSpPr>
        <p:spPr>
          <a:xfrm>
            <a:off x="11649754" y="6340495"/>
            <a:ext cx="261258"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5</a:t>
            </a:r>
          </a:p>
        </p:txBody>
      </p:sp>
      <p:sp>
        <p:nvSpPr>
          <p:cNvPr id="23" name="Rettangolo 22">
            <a:extLst>
              <a:ext uri="{FF2B5EF4-FFF2-40B4-BE49-F238E27FC236}">
                <a16:creationId xmlns:a16="http://schemas.microsoft.com/office/drawing/2014/main" id="{92129E9B-F786-40BB-BBDB-21D5239DF473}"/>
              </a:ext>
            </a:extLst>
          </p:cNvPr>
          <p:cNvSpPr/>
          <p:nvPr/>
        </p:nvSpPr>
        <p:spPr>
          <a:xfrm>
            <a:off x="280987" y="240506"/>
            <a:ext cx="11630025" cy="6376988"/>
          </a:xfrm>
          <a:prstGeom prst="rect">
            <a:avLst/>
          </a:prstGeom>
          <a:noFill/>
          <a:ln w="12700">
            <a:solidFill>
              <a:srgbClr val="7030A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nvGrpSpPr>
          <p:cNvPr id="10" name="Gruppo 9">
            <a:extLst>
              <a:ext uri="{FF2B5EF4-FFF2-40B4-BE49-F238E27FC236}">
                <a16:creationId xmlns:a16="http://schemas.microsoft.com/office/drawing/2014/main" id="{CF2AE580-8E37-43F4-8F14-63D9A43C794F}"/>
              </a:ext>
            </a:extLst>
          </p:cNvPr>
          <p:cNvGrpSpPr/>
          <p:nvPr/>
        </p:nvGrpSpPr>
        <p:grpSpPr>
          <a:xfrm>
            <a:off x="2882073" y="3013919"/>
            <a:ext cx="6427853" cy="2447363"/>
            <a:chOff x="2829637" y="3274392"/>
            <a:chExt cx="6427853" cy="2447363"/>
          </a:xfrm>
        </p:grpSpPr>
        <p:pic>
          <p:nvPicPr>
            <p:cNvPr id="6" name="Immagine 5">
              <a:extLst>
                <a:ext uri="{FF2B5EF4-FFF2-40B4-BE49-F238E27FC236}">
                  <a16:creationId xmlns:a16="http://schemas.microsoft.com/office/drawing/2014/main" id="{3237510F-8888-41A6-AC0B-EBE285130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637" y="3274392"/>
              <a:ext cx="2438400" cy="2428875"/>
            </a:xfrm>
            <a:prstGeom prst="rect">
              <a:avLst/>
            </a:prstGeom>
          </p:spPr>
        </p:pic>
        <p:pic>
          <p:nvPicPr>
            <p:cNvPr id="9" name="Immagine 8">
              <a:extLst>
                <a:ext uri="{FF2B5EF4-FFF2-40B4-BE49-F238E27FC236}">
                  <a16:creationId xmlns:a16="http://schemas.microsoft.com/office/drawing/2014/main" id="{AC8D370F-A1B2-4C03-823F-D11F6D9BF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091" y="3274392"/>
              <a:ext cx="2438399" cy="2447363"/>
            </a:xfrm>
            <a:prstGeom prst="rect">
              <a:avLst/>
            </a:prstGeom>
          </p:spPr>
        </p:pic>
      </p:grpSp>
    </p:spTree>
    <p:extLst>
      <p:ext uri="{BB962C8B-B14F-4D97-AF65-F5344CB8AC3E}">
        <p14:creationId xmlns:p14="http://schemas.microsoft.com/office/powerpoint/2010/main" val="396456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7AEEC-AA1C-4B8F-A0FF-0324B3AA2975}"/>
              </a:ext>
            </a:extLst>
          </p:cNvPr>
          <p:cNvSpPr>
            <a:spLocks noGrp="1"/>
          </p:cNvSpPr>
          <p:nvPr>
            <p:ph type="title"/>
          </p:nvPr>
        </p:nvSpPr>
        <p:spPr/>
        <p:txBody>
          <a:bodyPr/>
          <a:lstStyle/>
          <a:p>
            <a:r>
              <a:rPr lang="it-IT" dirty="0">
                <a:latin typeface="Segoe UI Light" panose="020B0502040204020203" pitchFamily="34" charset="0"/>
                <a:cs typeface="Segoe UI Light" panose="020B0502040204020203" pitchFamily="34" charset="0"/>
              </a:rPr>
              <a:t>The pipeline – Step 4</a:t>
            </a:r>
          </a:p>
        </p:txBody>
      </p:sp>
      <p:sp>
        <p:nvSpPr>
          <p:cNvPr id="3" name="Segnaposto contenuto 2">
            <a:extLst>
              <a:ext uri="{FF2B5EF4-FFF2-40B4-BE49-F238E27FC236}">
                <a16:creationId xmlns:a16="http://schemas.microsoft.com/office/drawing/2014/main" id="{E06B69A0-0DFA-407C-9EFC-9D8F6B1099CA}"/>
              </a:ext>
            </a:extLst>
          </p:cNvPr>
          <p:cNvSpPr>
            <a:spLocks noGrp="1"/>
          </p:cNvSpPr>
          <p:nvPr>
            <p:ph idx="1"/>
          </p:nvPr>
        </p:nvSpPr>
        <p:spPr>
          <a:xfrm>
            <a:off x="838199" y="1959961"/>
            <a:ext cx="4132634" cy="830026"/>
          </a:xfrm>
        </p:spPr>
        <p:txBody>
          <a:bodyPr>
            <a:normAutofit/>
          </a:bodyPr>
          <a:lstStyle/>
          <a:p>
            <a:pPr marL="0" indent="0">
              <a:buNone/>
            </a:pPr>
            <a:r>
              <a:rPr lang="en-US" sz="2400" dirty="0">
                <a:latin typeface="Segoe UI Light" panose="020B0502040204020203" pitchFamily="34" charset="0"/>
                <a:cs typeface="Segoe UI Light" panose="020B0502040204020203" pitchFamily="34" charset="0"/>
              </a:rPr>
              <a:t>Finally, the information about the rods have been calculated: </a:t>
            </a:r>
          </a:p>
          <a:p>
            <a:endParaRPr lang="it-IT" dirty="0"/>
          </a:p>
        </p:txBody>
      </p:sp>
      <p:sp>
        <p:nvSpPr>
          <p:cNvPr id="34" name="CasellaDiTesto 33">
            <a:extLst>
              <a:ext uri="{FF2B5EF4-FFF2-40B4-BE49-F238E27FC236}">
                <a16:creationId xmlns:a16="http://schemas.microsoft.com/office/drawing/2014/main" id="{233A9242-7F5B-4F9D-8BA0-978C1E3D2DBF}"/>
              </a:ext>
            </a:extLst>
          </p:cNvPr>
          <p:cNvSpPr txBox="1"/>
          <p:nvPr/>
        </p:nvSpPr>
        <p:spPr>
          <a:xfrm>
            <a:off x="280987" y="6340495"/>
            <a:ext cx="1556522"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Alex Costanzino </a:t>
            </a:r>
          </a:p>
        </p:txBody>
      </p:sp>
      <p:sp>
        <p:nvSpPr>
          <p:cNvPr id="37" name="CasellaDiTesto 36">
            <a:extLst>
              <a:ext uri="{FF2B5EF4-FFF2-40B4-BE49-F238E27FC236}">
                <a16:creationId xmlns:a16="http://schemas.microsoft.com/office/drawing/2014/main" id="{D0AF78BC-8BB8-4E8D-8BF9-3FD8EEAD700D}"/>
              </a:ext>
            </a:extLst>
          </p:cNvPr>
          <p:cNvSpPr txBox="1"/>
          <p:nvPr/>
        </p:nvSpPr>
        <p:spPr>
          <a:xfrm>
            <a:off x="11649754" y="6340495"/>
            <a:ext cx="261258"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6</a:t>
            </a:r>
          </a:p>
        </p:txBody>
      </p:sp>
      <p:sp>
        <p:nvSpPr>
          <p:cNvPr id="23" name="Rettangolo 22">
            <a:extLst>
              <a:ext uri="{FF2B5EF4-FFF2-40B4-BE49-F238E27FC236}">
                <a16:creationId xmlns:a16="http://schemas.microsoft.com/office/drawing/2014/main" id="{92129E9B-F786-40BB-BBDB-21D5239DF473}"/>
              </a:ext>
            </a:extLst>
          </p:cNvPr>
          <p:cNvSpPr/>
          <p:nvPr/>
        </p:nvSpPr>
        <p:spPr>
          <a:xfrm>
            <a:off x="280987" y="240506"/>
            <a:ext cx="11630025" cy="6376988"/>
          </a:xfrm>
          <a:prstGeom prst="rect">
            <a:avLst/>
          </a:prstGeom>
          <a:noFill/>
          <a:ln w="12700">
            <a:solidFill>
              <a:srgbClr val="7030A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8" name="Immagine 7" descr="Immagine che contiene testo&#10;&#10;Descrizione generata automaticamente">
            <a:extLst>
              <a:ext uri="{FF2B5EF4-FFF2-40B4-BE49-F238E27FC236}">
                <a16:creationId xmlns:a16="http://schemas.microsoft.com/office/drawing/2014/main" id="{2476BD9D-D55B-442B-BAF7-B8372BCE0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80" y="2124911"/>
            <a:ext cx="5745706" cy="4058359"/>
          </a:xfrm>
          <a:prstGeom prst="rect">
            <a:avLst/>
          </a:prstGeom>
        </p:spPr>
      </p:pic>
      <p:sp>
        <p:nvSpPr>
          <p:cNvPr id="14" name="CasellaDiTesto 13">
            <a:extLst>
              <a:ext uri="{FF2B5EF4-FFF2-40B4-BE49-F238E27FC236}">
                <a16:creationId xmlns:a16="http://schemas.microsoft.com/office/drawing/2014/main" id="{7DE59BBE-3F03-4DE0-9DCF-30F89D97D8FC}"/>
              </a:ext>
            </a:extLst>
          </p:cNvPr>
          <p:cNvSpPr txBox="1"/>
          <p:nvPr/>
        </p:nvSpPr>
        <p:spPr>
          <a:xfrm>
            <a:off x="1217578" y="4719313"/>
            <a:ext cx="3373877" cy="830997"/>
          </a:xfrm>
          <a:prstGeom prst="rect">
            <a:avLst/>
          </a:prstGeom>
          <a:noFill/>
        </p:spPr>
        <p:txBody>
          <a:bodyPr wrap="square">
            <a:spAutoFit/>
          </a:bodyPr>
          <a:lstStyle/>
          <a:p>
            <a:pPr algn="ctr"/>
            <a:r>
              <a:rPr lang="en-US" sz="2400" b="1" dirty="0">
                <a:latin typeface="Segoe UI Light" panose="020B0502040204020203" pitchFamily="34" charset="0"/>
                <a:cs typeface="Segoe UI Light" panose="020B0502040204020203" pitchFamily="34" charset="0"/>
              </a:rPr>
              <a:t>Excerpt of statistics calculator</a:t>
            </a:r>
          </a:p>
        </p:txBody>
      </p:sp>
    </p:spTree>
    <p:extLst>
      <p:ext uri="{BB962C8B-B14F-4D97-AF65-F5344CB8AC3E}">
        <p14:creationId xmlns:p14="http://schemas.microsoft.com/office/powerpoint/2010/main" val="35861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7AEEC-AA1C-4B8F-A0FF-0324B3AA2975}"/>
              </a:ext>
            </a:extLst>
          </p:cNvPr>
          <p:cNvSpPr>
            <a:spLocks noGrp="1"/>
          </p:cNvSpPr>
          <p:nvPr>
            <p:ph type="title"/>
          </p:nvPr>
        </p:nvSpPr>
        <p:spPr/>
        <p:txBody>
          <a:bodyPr/>
          <a:lstStyle/>
          <a:p>
            <a:r>
              <a:rPr lang="it-IT" dirty="0" err="1">
                <a:latin typeface="Segoe UI Light" panose="020B0502040204020203" pitchFamily="34" charset="0"/>
                <a:cs typeface="Segoe UI Light" panose="020B0502040204020203" pitchFamily="34" charset="0"/>
              </a:rPr>
              <a:t>Complications</a:t>
            </a:r>
            <a:r>
              <a:rPr lang="it-IT" dirty="0">
                <a:latin typeface="Segoe UI Light" panose="020B0502040204020203" pitchFamily="34" charset="0"/>
                <a:cs typeface="Segoe UI Light" panose="020B0502040204020203" pitchFamily="34" charset="0"/>
              </a:rPr>
              <a:t> </a:t>
            </a:r>
            <a:r>
              <a:rPr lang="it-IT" dirty="0" err="1">
                <a:latin typeface="Segoe UI Light" panose="020B0502040204020203" pitchFamily="34" charset="0"/>
                <a:cs typeface="Segoe UI Light" panose="020B0502040204020203" pitchFamily="34" charset="0"/>
              </a:rPr>
              <a:t>resolution</a:t>
            </a:r>
            <a:r>
              <a:rPr lang="it-IT" dirty="0">
                <a:latin typeface="Segoe UI Light" panose="020B0502040204020203" pitchFamily="34" charset="0"/>
                <a:cs typeface="Segoe UI Light" panose="020B0502040204020203" pitchFamily="34" charset="0"/>
              </a:rPr>
              <a:t> – Task 1</a:t>
            </a:r>
          </a:p>
        </p:txBody>
      </p:sp>
      <p:sp>
        <p:nvSpPr>
          <p:cNvPr id="34" name="CasellaDiTesto 33">
            <a:extLst>
              <a:ext uri="{FF2B5EF4-FFF2-40B4-BE49-F238E27FC236}">
                <a16:creationId xmlns:a16="http://schemas.microsoft.com/office/drawing/2014/main" id="{233A9242-7F5B-4F9D-8BA0-978C1E3D2DBF}"/>
              </a:ext>
            </a:extLst>
          </p:cNvPr>
          <p:cNvSpPr txBox="1"/>
          <p:nvPr/>
        </p:nvSpPr>
        <p:spPr>
          <a:xfrm>
            <a:off x="280987" y="6340495"/>
            <a:ext cx="1556522"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Alex Costanzino </a:t>
            </a:r>
          </a:p>
        </p:txBody>
      </p:sp>
      <p:sp>
        <p:nvSpPr>
          <p:cNvPr id="37" name="CasellaDiTesto 36">
            <a:extLst>
              <a:ext uri="{FF2B5EF4-FFF2-40B4-BE49-F238E27FC236}">
                <a16:creationId xmlns:a16="http://schemas.microsoft.com/office/drawing/2014/main" id="{D0AF78BC-8BB8-4E8D-8BF9-3FD8EEAD700D}"/>
              </a:ext>
            </a:extLst>
          </p:cNvPr>
          <p:cNvSpPr txBox="1"/>
          <p:nvPr/>
        </p:nvSpPr>
        <p:spPr>
          <a:xfrm>
            <a:off x="11649754" y="6340495"/>
            <a:ext cx="261258"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7</a:t>
            </a:r>
          </a:p>
        </p:txBody>
      </p:sp>
      <p:sp>
        <p:nvSpPr>
          <p:cNvPr id="23" name="Rettangolo 22">
            <a:extLst>
              <a:ext uri="{FF2B5EF4-FFF2-40B4-BE49-F238E27FC236}">
                <a16:creationId xmlns:a16="http://schemas.microsoft.com/office/drawing/2014/main" id="{92129E9B-F786-40BB-BBDB-21D5239DF473}"/>
              </a:ext>
            </a:extLst>
          </p:cNvPr>
          <p:cNvSpPr/>
          <p:nvPr/>
        </p:nvSpPr>
        <p:spPr>
          <a:xfrm>
            <a:off x="280987" y="240506"/>
            <a:ext cx="11630025" cy="6376988"/>
          </a:xfrm>
          <a:prstGeom prst="rect">
            <a:avLst/>
          </a:prstGeom>
          <a:noFill/>
          <a:ln w="12700">
            <a:solidFill>
              <a:srgbClr val="7030A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7" name="Segnaposto contenuto 6">
            <a:extLst>
              <a:ext uri="{FF2B5EF4-FFF2-40B4-BE49-F238E27FC236}">
                <a16:creationId xmlns:a16="http://schemas.microsoft.com/office/drawing/2014/main" id="{A3C41BC4-4913-4013-8285-4FFFB3826FB1}"/>
              </a:ext>
            </a:extLst>
          </p:cNvPr>
          <p:cNvSpPr>
            <a:spLocks noGrp="1"/>
          </p:cNvSpPr>
          <p:nvPr>
            <p:ph idx="1"/>
          </p:nvPr>
        </p:nvSpPr>
        <p:spPr>
          <a:xfrm>
            <a:off x="838200" y="1825625"/>
            <a:ext cx="10515600" cy="1325563"/>
          </a:xfrm>
        </p:spPr>
        <p:txBody>
          <a:bodyPr/>
          <a:lstStyle/>
          <a:p>
            <a:pPr marL="514350" indent="-514350">
              <a:buFont typeface="+mj-lt"/>
              <a:buAutoNum type="arabicParenR"/>
            </a:pPr>
            <a:r>
              <a:rPr lang="en-US" sz="2400" b="1" dirty="0">
                <a:latin typeface="Segoe UI Light" panose="020B0502040204020203" pitchFamily="34" charset="0"/>
                <a:cs typeface="Segoe UI Light" panose="020B0502040204020203" pitchFamily="34" charset="0"/>
              </a:rPr>
              <a:t>Presence of distractors</a:t>
            </a:r>
            <a:r>
              <a:rPr lang="en-US" sz="2400" dirty="0">
                <a:latin typeface="Segoe UI Light" panose="020B0502040204020203" pitchFamily="34" charset="0"/>
                <a:cs typeface="Segoe UI Light" panose="020B0502040204020203" pitchFamily="34" charset="0"/>
              </a:rPr>
              <a:t>: the presence of distractors has been removed simply by filtering the components smaller than a certain parametrized amount of pixels:</a:t>
            </a:r>
            <a:endParaRPr lang="en-US" sz="2400" b="1" dirty="0">
              <a:latin typeface="Segoe UI Light" panose="020B0502040204020203" pitchFamily="34" charset="0"/>
              <a:cs typeface="Segoe UI Light" panose="020B0502040204020203" pitchFamily="34" charset="0"/>
            </a:endParaRPr>
          </a:p>
          <a:p>
            <a:endParaRPr lang="it-IT" dirty="0"/>
          </a:p>
        </p:txBody>
      </p:sp>
      <p:grpSp>
        <p:nvGrpSpPr>
          <p:cNvPr id="18" name="Gruppo 17">
            <a:extLst>
              <a:ext uri="{FF2B5EF4-FFF2-40B4-BE49-F238E27FC236}">
                <a16:creationId xmlns:a16="http://schemas.microsoft.com/office/drawing/2014/main" id="{3A401A1E-5549-407F-A957-F88638290C35}"/>
              </a:ext>
            </a:extLst>
          </p:cNvPr>
          <p:cNvGrpSpPr/>
          <p:nvPr/>
        </p:nvGrpSpPr>
        <p:grpSpPr>
          <a:xfrm>
            <a:off x="2996151" y="3286125"/>
            <a:ext cx="6199695" cy="2428875"/>
            <a:chOff x="2850037" y="3429000"/>
            <a:chExt cx="6199695" cy="2428875"/>
          </a:xfrm>
        </p:grpSpPr>
        <p:pic>
          <p:nvPicPr>
            <p:cNvPr id="10" name="Immagine 9">
              <a:extLst>
                <a:ext uri="{FF2B5EF4-FFF2-40B4-BE49-F238E27FC236}">
                  <a16:creationId xmlns:a16="http://schemas.microsoft.com/office/drawing/2014/main" id="{A9F8E1E5-7A08-4F21-A0F9-1A4757858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037" y="3429000"/>
              <a:ext cx="2438400" cy="2428875"/>
            </a:xfrm>
            <a:prstGeom prst="rect">
              <a:avLst/>
            </a:prstGeom>
          </p:spPr>
        </p:pic>
        <p:pic>
          <p:nvPicPr>
            <p:cNvPr id="12" name="Immagine 11" descr="Immagine che contiene freccia&#10;&#10;Descrizione generata automaticamente">
              <a:extLst>
                <a:ext uri="{FF2B5EF4-FFF2-40B4-BE49-F238E27FC236}">
                  <a16:creationId xmlns:a16="http://schemas.microsoft.com/office/drawing/2014/main" id="{CDCA9E25-8CF3-449B-B8AC-31B3636CA5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1332" y="3429000"/>
              <a:ext cx="2438400" cy="2426506"/>
            </a:xfrm>
            <a:prstGeom prst="rect">
              <a:avLst/>
            </a:prstGeom>
          </p:spPr>
        </p:pic>
      </p:grpSp>
    </p:spTree>
    <p:extLst>
      <p:ext uri="{BB962C8B-B14F-4D97-AF65-F5344CB8AC3E}">
        <p14:creationId xmlns:p14="http://schemas.microsoft.com/office/powerpoint/2010/main" val="222755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7AEEC-AA1C-4B8F-A0FF-0324B3AA2975}"/>
              </a:ext>
            </a:extLst>
          </p:cNvPr>
          <p:cNvSpPr>
            <a:spLocks noGrp="1"/>
          </p:cNvSpPr>
          <p:nvPr>
            <p:ph type="title"/>
          </p:nvPr>
        </p:nvSpPr>
        <p:spPr/>
        <p:txBody>
          <a:bodyPr/>
          <a:lstStyle/>
          <a:p>
            <a:r>
              <a:rPr lang="it-IT" dirty="0" err="1">
                <a:latin typeface="Segoe UI Light" panose="020B0502040204020203" pitchFamily="34" charset="0"/>
                <a:cs typeface="Segoe UI Light" panose="020B0502040204020203" pitchFamily="34" charset="0"/>
              </a:rPr>
              <a:t>Complications</a:t>
            </a:r>
            <a:r>
              <a:rPr lang="it-IT" dirty="0">
                <a:latin typeface="Segoe UI Light" panose="020B0502040204020203" pitchFamily="34" charset="0"/>
                <a:cs typeface="Segoe UI Light" panose="020B0502040204020203" pitchFamily="34" charset="0"/>
              </a:rPr>
              <a:t> </a:t>
            </a:r>
            <a:r>
              <a:rPr lang="it-IT" dirty="0" err="1">
                <a:latin typeface="Segoe UI Light" panose="020B0502040204020203" pitchFamily="34" charset="0"/>
                <a:cs typeface="Segoe UI Light" panose="020B0502040204020203" pitchFamily="34" charset="0"/>
              </a:rPr>
              <a:t>resolution</a:t>
            </a:r>
            <a:r>
              <a:rPr lang="it-IT" dirty="0">
                <a:latin typeface="Segoe UI Light" panose="020B0502040204020203" pitchFamily="34" charset="0"/>
                <a:cs typeface="Segoe UI Light" panose="020B0502040204020203" pitchFamily="34" charset="0"/>
              </a:rPr>
              <a:t> – Task 3</a:t>
            </a:r>
          </a:p>
        </p:txBody>
      </p:sp>
      <p:sp>
        <p:nvSpPr>
          <p:cNvPr id="34" name="CasellaDiTesto 33">
            <a:extLst>
              <a:ext uri="{FF2B5EF4-FFF2-40B4-BE49-F238E27FC236}">
                <a16:creationId xmlns:a16="http://schemas.microsoft.com/office/drawing/2014/main" id="{233A9242-7F5B-4F9D-8BA0-978C1E3D2DBF}"/>
              </a:ext>
            </a:extLst>
          </p:cNvPr>
          <p:cNvSpPr txBox="1"/>
          <p:nvPr/>
        </p:nvSpPr>
        <p:spPr>
          <a:xfrm>
            <a:off x="280987" y="6340495"/>
            <a:ext cx="1556522"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Alex Costanzino </a:t>
            </a:r>
          </a:p>
        </p:txBody>
      </p:sp>
      <p:sp>
        <p:nvSpPr>
          <p:cNvPr id="37" name="CasellaDiTesto 36">
            <a:extLst>
              <a:ext uri="{FF2B5EF4-FFF2-40B4-BE49-F238E27FC236}">
                <a16:creationId xmlns:a16="http://schemas.microsoft.com/office/drawing/2014/main" id="{D0AF78BC-8BB8-4E8D-8BF9-3FD8EEAD700D}"/>
              </a:ext>
            </a:extLst>
          </p:cNvPr>
          <p:cNvSpPr txBox="1"/>
          <p:nvPr/>
        </p:nvSpPr>
        <p:spPr>
          <a:xfrm>
            <a:off x="11649754" y="6340495"/>
            <a:ext cx="261258" cy="276999"/>
          </a:xfrm>
          <a:prstGeom prst="rect">
            <a:avLst/>
          </a:prstGeom>
          <a:noFill/>
        </p:spPr>
        <p:txBody>
          <a:bodyPr wrap="square" rtlCol="0">
            <a:spAutoFit/>
          </a:bodyPr>
          <a:lstStyle/>
          <a:p>
            <a:r>
              <a:rPr lang="it-IT" sz="1200" dirty="0">
                <a:latin typeface="Segoe UI Light" panose="020B0502040204020203" pitchFamily="34" charset="0"/>
                <a:cs typeface="Segoe UI Light" panose="020B0502040204020203" pitchFamily="34" charset="0"/>
              </a:rPr>
              <a:t>8</a:t>
            </a:r>
          </a:p>
        </p:txBody>
      </p:sp>
      <p:sp>
        <p:nvSpPr>
          <p:cNvPr id="23" name="Rettangolo 22">
            <a:extLst>
              <a:ext uri="{FF2B5EF4-FFF2-40B4-BE49-F238E27FC236}">
                <a16:creationId xmlns:a16="http://schemas.microsoft.com/office/drawing/2014/main" id="{92129E9B-F786-40BB-BBDB-21D5239DF473}"/>
              </a:ext>
            </a:extLst>
          </p:cNvPr>
          <p:cNvSpPr/>
          <p:nvPr/>
        </p:nvSpPr>
        <p:spPr>
          <a:xfrm>
            <a:off x="280987" y="240506"/>
            <a:ext cx="11630025" cy="6376988"/>
          </a:xfrm>
          <a:prstGeom prst="rect">
            <a:avLst/>
          </a:prstGeom>
          <a:noFill/>
          <a:ln w="12700">
            <a:solidFill>
              <a:srgbClr val="7030A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7" name="Segnaposto contenuto 6">
            <a:extLst>
              <a:ext uri="{FF2B5EF4-FFF2-40B4-BE49-F238E27FC236}">
                <a16:creationId xmlns:a16="http://schemas.microsoft.com/office/drawing/2014/main" id="{A3C41BC4-4913-4013-8285-4FFFB3826FB1}"/>
              </a:ext>
            </a:extLst>
          </p:cNvPr>
          <p:cNvSpPr>
            <a:spLocks noGrp="1"/>
          </p:cNvSpPr>
          <p:nvPr>
            <p:ph idx="1"/>
          </p:nvPr>
        </p:nvSpPr>
        <p:spPr>
          <a:xfrm>
            <a:off x="838200" y="1825625"/>
            <a:ext cx="10515600" cy="1325563"/>
          </a:xfrm>
        </p:spPr>
        <p:txBody>
          <a:bodyPr>
            <a:normAutofit lnSpcReduction="10000"/>
          </a:bodyPr>
          <a:lstStyle/>
          <a:p>
            <a:pPr marL="514350" indent="-514350">
              <a:buFont typeface="+mj-lt"/>
              <a:buAutoNum type="arabicParenR" startAt="3"/>
            </a:pPr>
            <a:r>
              <a:rPr lang="en-US" sz="2400" b="1" dirty="0">
                <a:latin typeface="Segoe UI Light" panose="020B0502040204020203" pitchFamily="34" charset="0"/>
                <a:cs typeface="Segoe UI Light" panose="020B0502040204020203" pitchFamily="34" charset="0"/>
              </a:rPr>
              <a:t>Impulsive noise</a:t>
            </a:r>
            <a:r>
              <a:rPr lang="en-US" sz="2400" dirty="0">
                <a:latin typeface="Segoe UI Light" panose="020B0502040204020203" pitchFamily="34" charset="0"/>
                <a:cs typeface="Segoe UI Light" panose="020B0502040204020203" pitchFamily="34" charset="0"/>
              </a:rPr>
              <a:t>: to remove the salt and pepper noise a repeated median filter has been applied as first operation. After the binarization also an opening operator has been applied in order to restore the image and remove the last “grains” of noise:</a:t>
            </a:r>
            <a:endParaRPr lang="en-US" sz="2400" b="1" dirty="0">
              <a:latin typeface="Segoe UI Light" panose="020B0502040204020203" pitchFamily="34" charset="0"/>
              <a:cs typeface="Segoe UI Light" panose="020B0502040204020203" pitchFamily="34" charset="0"/>
            </a:endParaRPr>
          </a:p>
          <a:p>
            <a:endParaRPr lang="it-IT" dirty="0"/>
          </a:p>
        </p:txBody>
      </p:sp>
      <p:grpSp>
        <p:nvGrpSpPr>
          <p:cNvPr id="28" name="Gruppo 27">
            <a:extLst>
              <a:ext uri="{FF2B5EF4-FFF2-40B4-BE49-F238E27FC236}">
                <a16:creationId xmlns:a16="http://schemas.microsoft.com/office/drawing/2014/main" id="{1BA91126-D7D6-400F-8962-3DDFF6BA15F1}"/>
              </a:ext>
            </a:extLst>
          </p:cNvPr>
          <p:cNvGrpSpPr/>
          <p:nvPr/>
        </p:nvGrpSpPr>
        <p:grpSpPr>
          <a:xfrm>
            <a:off x="1177635" y="3429000"/>
            <a:ext cx="9836728" cy="1943268"/>
            <a:chOff x="838200" y="3588582"/>
            <a:chExt cx="9836728" cy="1943268"/>
          </a:xfrm>
        </p:grpSpPr>
        <p:pic>
          <p:nvPicPr>
            <p:cNvPr id="20" name="Immagine 19" descr="Immagine che contiene dispositivo, calibro, vicino&#10;&#10;Descrizione generata automaticamente">
              <a:extLst>
                <a:ext uri="{FF2B5EF4-FFF2-40B4-BE49-F238E27FC236}">
                  <a16:creationId xmlns:a16="http://schemas.microsoft.com/office/drawing/2014/main" id="{69EB6946-103A-4996-991D-43888BABD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88582"/>
              <a:ext cx="1950889" cy="1943268"/>
            </a:xfrm>
            <a:prstGeom prst="rect">
              <a:avLst/>
            </a:prstGeom>
          </p:spPr>
        </p:pic>
        <p:pic>
          <p:nvPicPr>
            <p:cNvPr id="22" name="Immagine 21">
              <a:extLst>
                <a:ext uri="{FF2B5EF4-FFF2-40B4-BE49-F238E27FC236}">
                  <a16:creationId xmlns:a16="http://schemas.microsoft.com/office/drawing/2014/main" id="{0F23FA50-B51E-4E3D-A1FA-8EA8AA9CC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959" y="3588582"/>
              <a:ext cx="1950889" cy="1943268"/>
            </a:xfrm>
            <a:prstGeom prst="rect">
              <a:avLst/>
            </a:prstGeom>
          </p:spPr>
        </p:pic>
        <p:pic>
          <p:nvPicPr>
            <p:cNvPr id="25" name="Immagine 24" descr="Immagine che contiene testo, luce&#10;&#10;Descrizione generata automaticamente">
              <a:extLst>
                <a:ext uri="{FF2B5EF4-FFF2-40B4-BE49-F238E27FC236}">
                  <a16:creationId xmlns:a16="http://schemas.microsoft.com/office/drawing/2014/main" id="{D7207935-1840-49D2-B7D8-345DCE4DE1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3588582"/>
              <a:ext cx="1950889" cy="1943268"/>
            </a:xfrm>
            <a:prstGeom prst="rect">
              <a:avLst/>
            </a:prstGeom>
          </p:spPr>
        </p:pic>
        <p:pic>
          <p:nvPicPr>
            <p:cNvPr id="27" name="Immagine 26">
              <a:extLst>
                <a:ext uri="{FF2B5EF4-FFF2-40B4-BE49-F238E27FC236}">
                  <a16:creationId xmlns:a16="http://schemas.microsoft.com/office/drawing/2014/main" id="{2453196D-C0D3-4393-A667-E6DD556D8C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4039" y="3588582"/>
              <a:ext cx="1950889" cy="1943268"/>
            </a:xfrm>
            <a:prstGeom prst="rect">
              <a:avLst/>
            </a:prstGeom>
          </p:spPr>
        </p:pic>
      </p:grpSp>
      <p:sp>
        <p:nvSpPr>
          <p:cNvPr id="31" name="CasellaDiTesto 30">
            <a:extLst>
              <a:ext uri="{FF2B5EF4-FFF2-40B4-BE49-F238E27FC236}">
                <a16:creationId xmlns:a16="http://schemas.microsoft.com/office/drawing/2014/main" id="{85AE1602-AE33-446F-825E-FF82DFE1523F}"/>
              </a:ext>
            </a:extLst>
          </p:cNvPr>
          <p:cNvSpPr txBox="1"/>
          <p:nvPr/>
        </p:nvSpPr>
        <p:spPr>
          <a:xfrm>
            <a:off x="1177635" y="5502438"/>
            <a:ext cx="1950890" cy="707886"/>
          </a:xfrm>
          <a:prstGeom prst="rect">
            <a:avLst/>
          </a:prstGeom>
          <a:noFill/>
        </p:spPr>
        <p:txBody>
          <a:bodyPr wrap="square">
            <a:spAutoFit/>
          </a:bodyPr>
          <a:lstStyle/>
          <a:p>
            <a:pPr algn="ctr"/>
            <a:r>
              <a:rPr lang="en-US" sz="2000" b="1" dirty="0">
                <a:latin typeface="Segoe UI Light" panose="020B0502040204020203" pitchFamily="34" charset="0"/>
                <a:cs typeface="Segoe UI Light" panose="020B0502040204020203" pitchFamily="34" charset="0"/>
              </a:rPr>
              <a:t>Before median filter</a:t>
            </a:r>
            <a:endParaRPr lang="it-IT" sz="2000" b="1" dirty="0"/>
          </a:p>
        </p:txBody>
      </p:sp>
      <p:sp>
        <p:nvSpPr>
          <p:cNvPr id="32" name="CasellaDiTesto 31">
            <a:extLst>
              <a:ext uri="{FF2B5EF4-FFF2-40B4-BE49-F238E27FC236}">
                <a16:creationId xmlns:a16="http://schemas.microsoft.com/office/drawing/2014/main" id="{3313D113-B2FF-45EE-82D3-AB632FBB80C1}"/>
              </a:ext>
            </a:extLst>
          </p:cNvPr>
          <p:cNvSpPr txBox="1"/>
          <p:nvPr/>
        </p:nvSpPr>
        <p:spPr>
          <a:xfrm>
            <a:off x="3807393" y="5502438"/>
            <a:ext cx="1950890" cy="707886"/>
          </a:xfrm>
          <a:prstGeom prst="rect">
            <a:avLst/>
          </a:prstGeom>
          <a:noFill/>
        </p:spPr>
        <p:txBody>
          <a:bodyPr wrap="square">
            <a:spAutoFit/>
          </a:bodyPr>
          <a:lstStyle/>
          <a:p>
            <a:pPr algn="ctr"/>
            <a:r>
              <a:rPr lang="en-US" sz="2000" b="1" dirty="0">
                <a:latin typeface="Segoe UI Light" panose="020B0502040204020203" pitchFamily="34" charset="0"/>
                <a:cs typeface="Segoe UI Light" panose="020B0502040204020203" pitchFamily="34" charset="0"/>
              </a:rPr>
              <a:t>After median filter</a:t>
            </a:r>
            <a:endParaRPr lang="it-IT" sz="2000" b="1" dirty="0"/>
          </a:p>
        </p:txBody>
      </p:sp>
      <p:sp>
        <p:nvSpPr>
          <p:cNvPr id="33" name="CasellaDiTesto 32">
            <a:extLst>
              <a:ext uri="{FF2B5EF4-FFF2-40B4-BE49-F238E27FC236}">
                <a16:creationId xmlns:a16="http://schemas.microsoft.com/office/drawing/2014/main" id="{3B1C55CB-6E6A-4367-948E-2F25F625FBA8}"/>
              </a:ext>
            </a:extLst>
          </p:cNvPr>
          <p:cNvSpPr txBox="1"/>
          <p:nvPr/>
        </p:nvSpPr>
        <p:spPr>
          <a:xfrm>
            <a:off x="6433719" y="5502438"/>
            <a:ext cx="1950890" cy="707886"/>
          </a:xfrm>
          <a:prstGeom prst="rect">
            <a:avLst/>
          </a:prstGeom>
          <a:noFill/>
        </p:spPr>
        <p:txBody>
          <a:bodyPr wrap="square">
            <a:spAutoFit/>
          </a:bodyPr>
          <a:lstStyle/>
          <a:p>
            <a:pPr algn="ctr"/>
            <a:r>
              <a:rPr lang="en-US" sz="2000" b="1" dirty="0">
                <a:latin typeface="Segoe UI Light" panose="020B0502040204020203" pitchFamily="34" charset="0"/>
                <a:cs typeface="Segoe UI Light" panose="020B0502040204020203" pitchFamily="34" charset="0"/>
              </a:rPr>
              <a:t>After percentile binarization</a:t>
            </a:r>
            <a:endParaRPr lang="it-IT" sz="2000" b="1" dirty="0"/>
          </a:p>
        </p:txBody>
      </p:sp>
      <p:sp>
        <p:nvSpPr>
          <p:cNvPr id="35" name="CasellaDiTesto 34">
            <a:extLst>
              <a:ext uri="{FF2B5EF4-FFF2-40B4-BE49-F238E27FC236}">
                <a16:creationId xmlns:a16="http://schemas.microsoft.com/office/drawing/2014/main" id="{5BB8A25E-C991-4758-B824-2761F7FA8E6D}"/>
              </a:ext>
            </a:extLst>
          </p:cNvPr>
          <p:cNvSpPr txBox="1"/>
          <p:nvPr/>
        </p:nvSpPr>
        <p:spPr>
          <a:xfrm>
            <a:off x="8975173" y="5502438"/>
            <a:ext cx="1950890" cy="707886"/>
          </a:xfrm>
          <a:prstGeom prst="rect">
            <a:avLst/>
          </a:prstGeom>
          <a:noFill/>
        </p:spPr>
        <p:txBody>
          <a:bodyPr wrap="square">
            <a:spAutoFit/>
          </a:bodyPr>
          <a:lstStyle/>
          <a:p>
            <a:pPr algn="ctr"/>
            <a:r>
              <a:rPr lang="en-US" sz="2000" b="1" dirty="0">
                <a:latin typeface="Segoe UI Light" panose="020B0502040204020203" pitchFamily="34" charset="0"/>
                <a:cs typeface="Segoe UI Light" panose="020B0502040204020203" pitchFamily="34" charset="0"/>
              </a:rPr>
              <a:t>After opening operator</a:t>
            </a:r>
            <a:endParaRPr lang="it-IT" sz="2000" b="1" dirty="0"/>
          </a:p>
        </p:txBody>
      </p:sp>
    </p:spTree>
    <p:extLst>
      <p:ext uri="{BB962C8B-B14F-4D97-AF65-F5344CB8AC3E}">
        <p14:creationId xmlns:p14="http://schemas.microsoft.com/office/powerpoint/2010/main" val="208937886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400</Words>
  <Application>Microsoft Office PowerPoint</Application>
  <PresentationFormat>Widescreen</PresentationFormat>
  <Paragraphs>64</Paragraphs>
  <Slides>10</Slides>
  <Notes>8</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Arial</vt:lpstr>
      <vt:lpstr>Calibri</vt:lpstr>
      <vt:lpstr>Calibri Light</vt:lpstr>
      <vt:lpstr>Cambria Math</vt:lpstr>
      <vt:lpstr>Segoe UI Light</vt:lpstr>
      <vt:lpstr>Tema di Office</vt:lpstr>
      <vt:lpstr>Image Processing and Computer Vision</vt:lpstr>
      <vt:lpstr>The goals</vt:lpstr>
      <vt:lpstr>The problems</vt:lpstr>
      <vt:lpstr>The pipeline – Step 1</vt:lpstr>
      <vt:lpstr>The pipeline – Step 2</vt:lpstr>
      <vt:lpstr>The pipeline – Step 3</vt:lpstr>
      <vt:lpstr>The pipeline – Step 4</vt:lpstr>
      <vt:lpstr>Complications resolution – Task 1</vt:lpstr>
      <vt:lpstr>Complications resolution – Task 3</vt:lpstr>
      <vt:lpstr>Complications resolution – 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Project</dc:title>
  <dc:creator>Alex Costanzino</dc:creator>
  <cp:lastModifiedBy>Alex Costanzino</cp:lastModifiedBy>
  <cp:revision>8</cp:revision>
  <dcterms:created xsi:type="dcterms:W3CDTF">2021-04-10T14:54:38Z</dcterms:created>
  <dcterms:modified xsi:type="dcterms:W3CDTF">2021-09-06T09:44:35Z</dcterms:modified>
</cp:coreProperties>
</file>