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État - Non connecté" id="{1293ADE0-FE12-465A-AE44-B6F29B0587CA}">
          <p14:sldIdLst>
            <p14:sldId id="256"/>
            <p14:sldId id="257"/>
            <p14:sldId id="264"/>
            <p14:sldId id="263"/>
          </p14:sldIdLst>
        </p14:section>
        <p14:section name="État - Connecté" id="{AE8553D1-091D-4E42-8B73-3E8E18683357}">
          <p14:sldIdLst>
            <p14:sldId id="258"/>
            <p14:sldId id="259"/>
            <p14:sldId id="262"/>
            <p14:sldId id="260"/>
            <p14:sldId id="261"/>
            <p14:sldId id="265"/>
            <p14:sldId id="266"/>
            <p14:sldId id="267"/>
          </p14:sldIdLst>
        </p14:section>
        <p14:section name="État - Connecté + Administrateur" id="{555F15B3-E572-4625-BDFC-494CC0C3EE4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Mailhot" initials="AM" lastIdx="2" clrIdx="0">
    <p:extLst>
      <p:ext uri="{19B8F6BF-5375-455C-9EA6-DF929625EA0E}">
        <p15:presenceInfo xmlns:p15="http://schemas.microsoft.com/office/powerpoint/2012/main" userId="6f51ff314a8de8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B9"/>
    <a:srgbClr val="203864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EA0AC-310D-4628-8C27-E15B626C5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216B7E-6D65-4883-9DAD-3E79DDBD8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27E75-C67B-43A5-B606-13ED12B6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CC773-FAD3-4B79-8A32-228789FC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617CB-37EA-4C37-932F-4FC3829B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2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44EBE-F01E-4859-BACB-E76B7F8E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5896B-9E26-4CDA-9AB9-408A9A55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1001E-8A01-4AE5-B316-86F6E74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90F34-CCF6-457A-881B-8835952B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D93FB-83A8-45C2-A5E1-0D0EB496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659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F9675-7A20-4EE5-8DE9-056DB0C7F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713C12-C45E-4EEC-96F9-6C15F96B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4E398-99BE-4740-ADED-5C52BDFA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F5010-F671-4715-A1AC-3431B1BE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BDF8C-20EB-4C95-92D8-767D2E1A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47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18D00-47DF-4928-9BA9-F6F63BD9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7B22C-96B2-448C-8416-EBBAFC1F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836FC-53C6-417B-B0C8-3A47316A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B1049-39BF-4A14-A494-7073444E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3E792-E89E-43F7-8B60-86EDC3F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463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9B795-F853-46FB-A229-64D1575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C2E8D2-57B0-47F5-9956-AE019E8E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0C733-1BEC-4523-91A1-D20E6700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43C33-251D-4DA0-A7C3-5FA9795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0E1ED-C732-46ED-B8EA-BDF595A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55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CDC14-52AC-43AC-8551-0E9C18B8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D55F3-B499-490F-A525-FBD482D18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4BB8BB-DDC4-45DC-ADBE-8D33FC6F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BB5560-49CD-4C78-8353-36C2AE9D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24AED-1902-45AC-8F9D-199B11C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2AA7C-D246-41A7-BBEB-B573CA85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97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B2F9F-8F57-424C-B41D-9C48F22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2D7FF-AEB9-4FF7-B50D-7F0BB726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E4065-772B-4C16-9BAD-5231C816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75759-F642-4C3E-8358-74B614FB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DC0F4C-C0EC-45C9-BDE9-539E2627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74ACA7-F389-42C6-8EDB-16906B5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52ACB2-2931-4443-AFE8-F6622710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75FDCB-E4FA-4B6F-BC8E-F30C72A6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39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4F5E6-A24F-4F89-A055-01CC083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6E8856-BF76-44A6-8EEC-5BA7966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899411-77DE-4213-AE30-81D5A52C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E4F18-B16A-43BF-A28C-AD246A6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04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70F9D8-4084-4F8D-B1D2-133EA02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CF583-AC7A-40AA-853F-5560C8E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B13CD-238B-41E0-88B4-CF76466D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71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04145-2359-4F56-8C2C-01E6B9B7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5871F-F84D-4F81-BC6D-7722D480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318661-6EDF-454C-9C3D-59E4E097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7E4AC-FCAD-4B3B-B729-F8F70C2B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4B52F6-B046-4A7C-9989-A81BE797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328DA-9ACA-4355-AB91-2100B6D6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2FF22-CF9A-4E2A-8812-CD6A6700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DF61B3-1608-4A74-B0B6-514D893E7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B6170-4551-4968-B05C-47DD855F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D68CA8-616B-41BE-B0D0-35320915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647F2-F3AC-4FC8-85B7-C65B971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9A2F52-967B-4845-AAE4-82D4E1B8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19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DE109-767E-477B-9F6B-8D1142C0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AA2DF-AB86-4E0A-A5D8-955C035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28B3F-05EA-4C5F-A98D-C85B9F525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F35B-A575-42C2-9571-AF64FB4FA92B}" type="datetimeFigureOut">
              <a:rPr lang="fr-CA" smtClean="0"/>
              <a:t>2018-08-28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7D0F0-9841-48AC-BBA3-A257355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61EC4-6C85-4931-B325-73B4524C3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2BEB-A1D2-4B81-A587-4987DD1B83B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microsoft.com/office/2017/06/relationships/model3d" Target="../media/model3d2.glb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Connexion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4343400" y="1724526"/>
            <a:ext cx="3505200" cy="425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B789D7-7B83-4797-86F6-86AC27676558}"/>
              </a:ext>
            </a:extLst>
          </p:cNvPr>
          <p:cNvSpPr/>
          <p:nvPr/>
        </p:nvSpPr>
        <p:spPr>
          <a:xfrm>
            <a:off x="4670257" y="2919661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156DAE1-BF04-4A19-A59E-43548C9A6A04}"/>
              </a:ext>
            </a:extLst>
          </p:cNvPr>
          <p:cNvSpPr/>
          <p:nvPr/>
        </p:nvSpPr>
        <p:spPr>
          <a:xfrm>
            <a:off x="4670256" y="3938335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9A130-C4A7-457A-8644-400A2A41D0D3}"/>
              </a:ext>
            </a:extLst>
          </p:cNvPr>
          <p:cNvSpPr/>
          <p:nvPr/>
        </p:nvSpPr>
        <p:spPr>
          <a:xfrm>
            <a:off x="4997113" y="2462461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Utilisateur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1CF0E-B329-4381-B2E9-62608F375D24}"/>
              </a:ext>
            </a:extLst>
          </p:cNvPr>
          <p:cNvSpPr/>
          <p:nvPr/>
        </p:nvSpPr>
        <p:spPr>
          <a:xfrm>
            <a:off x="4997113" y="3465092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480DD-BEC3-49C6-A739-B577CF48A258}"/>
              </a:ext>
            </a:extLst>
          </p:cNvPr>
          <p:cNvSpPr/>
          <p:nvPr/>
        </p:nvSpPr>
        <p:spPr>
          <a:xfrm>
            <a:off x="5418218" y="48206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Connexion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7CAF70-9127-485A-B2C0-1BC1D9ED0210}"/>
              </a:ext>
            </a:extLst>
          </p:cNvPr>
          <p:cNvSpPr/>
          <p:nvPr/>
        </p:nvSpPr>
        <p:spPr>
          <a:xfrm>
            <a:off x="320846" y="5831306"/>
            <a:ext cx="1066796" cy="842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EDCB4A-A3F0-4748-BE0B-3FA2D3C8A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6" y="6128084"/>
            <a:ext cx="637669" cy="500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E92FB25-E0E1-48F1-8F42-E7E81D3BD650}"/>
              </a:ext>
            </a:extLst>
          </p:cNvPr>
          <p:cNvSpPr txBox="1"/>
          <p:nvPr/>
        </p:nvSpPr>
        <p:spPr>
          <a:xfrm>
            <a:off x="320846" y="5723173"/>
            <a:ext cx="1066795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Réglages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CA304C9-BFAC-49DE-AF45-62B2211EBCDA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16A6C-4F03-4AAC-BF9F-69AB599205C7}"/>
              </a:ext>
            </a:extLst>
          </p:cNvPr>
          <p:cNvSpPr/>
          <p:nvPr/>
        </p:nvSpPr>
        <p:spPr>
          <a:xfrm>
            <a:off x="5418218" y="5366081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182686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 en 3D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CA304C9-BFAC-49DE-AF45-62B2211EBCDA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F273A-6860-45A4-AAFB-7FFC0579155F}"/>
              </a:ext>
            </a:extLst>
          </p:cNvPr>
          <p:cNvSpPr/>
          <p:nvPr/>
        </p:nvSpPr>
        <p:spPr>
          <a:xfrm>
            <a:off x="1" y="842211"/>
            <a:ext cx="2470484" cy="60157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408B61-85BC-443C-B175-AECE4034AA33}"/>
              </a:ext>
            </a:extLst>
          </p:cNvPr>
          <p:cNvSpPr/>
          <p:nvPr/>
        </p:nvSpPr>
        <p:spPr>
          <a:xfrm>
            <a:off x="9721517" y="842211"/>
            <a:ext cx="2470484" cy="6015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86E843-D364-44D8-B4BF-08F4FB9D7B0E}"/>
              </a:ext>
            </a:extLst>
          </p:cNvPr>
          <p:cNvSpPr/>
          <p:nvPr/>
        </p:nvSpPr>
        <p:spPr>
          <a:xfrm>
            <a:off x="2470484" y="842210"/>
            <a:ext cx="7251031" cy="10186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8A5D49-E00F-4246-B510-B7FC25B472C2}"/>
              </a:ext>
            </a:extLst>
          </p:cNvPr>
          <p:cNvSpPr/>
          <p:nvPr/>
        </p:nvSpPr>
        <p:spPr>
          <a:xfrm>
            <a:off x="2470484" y="1860883"/>
            <a:ext cx="7251031" cy="49971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C349B87-3928-4B61-9D7F-764BC1B2F37D}"/>
              </a:ext>
            </a:extLst>
          </p:cNvPr>
          <p:cNvSpPr/>
          <p:nvPr/>
        </p:nvSpPr>
        <p:spPr>
          <a:xfrm>
            <a:off x="100262" y="1560090"/>
            <a:ext cx="2273969" cy="3950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673090-04B9-47AD-A849-952D73FF8C04}"/>
              </a:ext>
            </a:extLst>
          </p:cNvPr>
          <p:cNvSpPr/>
          <p:nvPr/>
        </p:nvSpPr>
        <p:spPr>
          <a:xfrm>
            <a:off x="334878" y="1860882"/>
            <a:ext cx="745958" cy="1050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2B390-F829-4EDA-9A0B-7637D70CAEA7}"/>
              </a:ext>
            </a:extLst>
          </p:cNvPr>
          <p:cNvSpPr/>
          <p:nvPr/>
        </p:nvSpPr>
        <p:spPr>
          <a:xfrm>
            <a:off x="334878" y="3064036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6D6586-C43F-4AEE-9C99-9E314C603055}"/>
              </a:ext>
            </a:extLst>
          </p:cNvPr>
          <p:cNvSpPr/>
          <p:nvPr/>
        </p:nvSpPr>
        <p:spPr>
          <a:xfrm>
            <a:off x="1373607" y="3064036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495844-E2DF-4C44-8005-62051087C438}"/>
              </a:ext>
            </a:extLst>
          </p:cNvPr>
          <p:cNvSpPr/>
          <p:nvPr/>
        </p:nvSpPr>
        <p:spPr>
          <a:xfrm>
            <a:off x="318837" y="3629535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119615-23AB-4C29-8767-E542F010294D}"/>
              </a:ext>
            </a:extLst>
          </p:cNvPr>
          <p:cNvSpPr/>
          <p:nvPr/>
        </p:nvSpPr>
        <p:spPr>
          <a:xfrm>
            <a:off x="1373607" y="3629535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EF6DAA-36D7-4C44-BA73-CC6731D4C493}"/>
              </a:ext>
            </a:extLst>
          </p:cNvPr>
          <p:cNvSpPr/>
          <p:nvPr/>
        </p:nvSpPr>
        <p:spPr>
          <a:xfrm>
            <a:off x="318837" y="4231112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657EAF-A3DD-4AE9-AC05-41E55FC25260}"/>
              </a:ext>
            </a:extLst>
          </p:cNvPr>
          <p:cNvSpPr/>
          <p:nvPr/>
        </p:nvSpPr>
        <p:spPr>
          <a:xfrm>
            <a:off x="1357566" y="4231112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B1C8B0-7868-4C20-947C-7F2BDC5E6F87}"/>
              </a:ext>
            </a:extLst>
          </p:cNvPr>
          <p:cNvSpPr/>
          <p:nvPr/>
        </p:nvSpPr>
        <p:spPr>
          <a:xfrm>
            <a:off x="318837" y="4832689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7E936-5764-4DC1-B6A5-1BE29B9F5E6E}"/>
              </a:ext>
            </a:extLst>
          </p:cNvPr>
          <p:cNvSpPr/>
          <p:nvPr/>
        </p:nvSpPr>
        <p:spPr>
          <a:xfrm>
            <a:off x="1357566" y="4832689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114DB1B-6D4E-4B29-8EDE-E2AAA3F8B455}"/>
              </a:ext>
            </a:extLst>
          </p:cNvPr>
          <p:cNvSpPr/>
          <p:nvPr/>
        </p:nvSpPr>
        <p:spPr>
          <a:xfrm>
            <a:off x="100262" y="978572"/>
            <a:ext cx="2273968" cy="481239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Matériaux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EB13146-758A-4DE8-BB86-7A68E668195B}"/>
              </a:ext>
            </a:extLst>
          </p:cNvPr>
          <p:cNvSpPr/>
          <p:nvPr/>
        </p:nvSpPr>
        <p:spPr>
          <a:xfrm>
            <a:off x="9829799" y="1560089"/>
            <a:ext cx="2273969" cy="52176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A00952D1-FC24-4406-B9AA-13435907C7E2}"/>
              </a:ext>
            </a:extLst>
          </p:cNvPr>
          <p:cNvSpPr/>
          <p:nvPr/>
        </p:nvSpPr>
        <p:spPr>
          <a:xfrm>
            <a:off x="9829799" y="978572"/>
            <a:ext cx="2273968" cy="481239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Coût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6886DE-1A3C-453C-9064-90EEE469EC1B}"/>
              </a:ext>
            </a:extLst>
          </p:cNvPr>
          <p:cNvSpPr/>
          <p:nvPr/>
        </p:nvSpPr>
        <p:spPr>
          <a:xfrm>
            <a:off x="10038345" y="1812736"/>
            <a:ext cx="1834818" cy="4688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DF1BC653-0121-4852-98CC-CD011A09D204}"/>
              </a:ext>
            </a:extLst>
          </p:cNvPr>
          <p:cNvSpPr/>
          <p:nvPr/>
        </p:nvSpPr>
        <p:spPr>
          <a:xfrm>
            <a:off x="10377230" y="3521695"/>
            <a:ext cx="1411705" cy="9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C597633F-30CE-4593-9DB8-6E3114476A2B}"/>
              </a:ext>
            </a:extLst>
          </p:cNvPr>
          <p:cNvSpPr/>
          <p:nvPr/>
        </p:nvSpPr>
        <p:spPr>
          <a:xfrm>
            <a:off x="10391270" y="4770395"/>
            <a:ext cx="1411705" cy="988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0" name="Signe Plus 59">
            <a:extLst>
              <a:ext uri="{FF2B5EF4-FFF2-40B4-BE49-F238E27FC236}">
                <a16:creationId xmlns:a16="http://schemas.microsoft.com/office/drawing/2014/main" id="{9FD4EA75-7CFB-4CFF-A2B0-42D82BB74060}"/>
              </a:ext>
            </a:extLst>
          </p:cNvPr>
          <p:cNvSpPr/>
          <p:nvPr/>
        </p:nvSpPr>
        <p:spPr>
          <a:xfrm>
            <a:off x="10070427" y="4492917"/>
            <a:ext cx="306803" cy="292255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st égal à 60">
            <a:extLst>
              <a:ext uri="{FF2B5EF4-FFF2-40B4-BE49-F238E27FC236}">
                <a16:creationId xmlns:a16="http://schemas.microsoft.com/office/drawing/2014/main" id="{C0B13181-9E28-4992-A33F-EB9F34C9C9BE}"/>
              </a:ext>
            </a:extLst>
          </p:cNvPr>
          <p:cNvSpPr/>
          <p:nvPr/>
        </p:nvSpPr>
        <p:spPr>
          <a:xfrm>
            <a:off x="10077450" y="5852543"/>
            <a:ext cx="299780" cy="258455"/>
          </a:xfrm>
          <a:prstGeom prst="math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30F55F2-0340-4D24-926B-4BC792636736}"/>
              </a:ext>
            </a:extLst>
          </p:cNvPr>
          <p:cNvSpPr/>
          <p:nvPr/>
        </p:nvSpPr>
        <p:spPr>
          <a:xfrm>
            <a:off x="10435377" y="6024776"/>
            <a:ext cx="1387652" cy="41981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16.68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4" name="Modèle 3D 63">
                <a:extLst>
                  <a:ext uri="{FF2B5EF4-FFF2-40B4-BE49-F238E27FC236}">
                    <a16:creationId xmlns:a16="http://schemas.microsoft.com/office/drawing/2014/main" id="{45FAB9C7-6C12-43DD-BB61-8F246B1BFF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8776043"/>
                  </p:ext>
                </p:extLst>
              </p:nvPr>
            </p:nvGraphicFramePr>
            <p:xfrm>
              <a:off x="5030881" y="2860597"/>
              <a:ext cx="1771905" cy="38278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71905" cy="3827815"/>
                    </a:xfrm>
                    <a:prstGeom prst="rect">
                      <a:avLst/>
                    </a:prstGeom>
                  </am3d:spPr>
                  <am3d:camera>
                    <am3d:pos x="0" y="0" z="6058631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832554" d="1000000"/>
                    <am3d:preTrans dx="-6024373" dy="1400417" dz="-228983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585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4" name="Modèle 3D 63">
                <a:extLst>
                  <a:ext uri="{FF2B5EF4-FFF2-40B4-BE49-F238E27FC236}">
                    <a16:creationId xmlns:a16="http://schemas.microsoft.com/office/drawing/2014/main" id="{45FAB9C7-6C12-43DD-BB61-8F246B1BFF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0881" y="2860597"/>
                <a:ext cx="1771905" cy="3827815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D2976565-5F91-4014-9774-720A90DBDA25}"/>
              </a:ext>
            </a:extLst>
          </p:cNvPr>
          <p:cNvSpPr/>
          <p:nvPr/>
        </p:nvSpPr>
        <p:spPr>
          <a:xfrm>
            <a:off x="1395664" y="1860882"/>
            <a:ext cx="745958" cy="1050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108F63-D0F8-4E95-AC93-9AE805558E9D}"/>
              </a:ext>
            </a:extLst>
          </p:cNvPr>
          <p:cNvSpPr/>
          <p:nvPr/>
        </p:nvSpPr>
        <p:spPr>
          <a:xfrm>
            <a:off x="334878" y="1860881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Bois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D6DE76-9985-4373-B203-A75461CB3B46}"/>
              </a:ext>
            </a:extLst>
          </p:cNvPr>
          <p:cNvSpPr/>
          <p:nvPr/>
        </p:nvSpPr>
        <p:spPr>
          <a:xfrm>
            <a:off x="1402681" y="1860881"/>
            <a:ext cx="745958" cy="465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Métal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1" name="Modèle 3D 70">
                <a:extLst>
                  <a:ext uri="{FF2B5EF4-FFF2-40B4-BE49-F238E27FC236}">
                    <a16:creationId xmlns:a16="http://schemas.microsoft.com/office/drawing/2014/main" id="{86A99A35-0AF7-4EEA-86C0-F7E8C3BDC1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3798788"/>
                  </p:ext>
                </p:extLst>
              </p:nvPr>
            </p:nvGraphicFramePr>
            <p:xfrm>
              <a:off x="347073" y="2397261"/>
              <a:ext cx="594118" cy="43542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94118" cy="435427"/>
                    </a:xfrm>
                    <a:prstGeom prst="rect">
                      <a:avLst/>
                    </a:prstGeom>
                  </am3d:spPr>
                  <am3d:camera>
                    <am3d:pos x="0" y="0" z="64546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48146" d="1000000"/>
                    <am3d:preTrans dx="7323876" dy="-48073708" dz="-3397368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8828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1" name="Modèle 3D 70">
                <a:extLst>
                  <a:ext uri="{FF2B5EF4-FFF2-40B4-BE49-F238E27FC236}">
                    <a16:creationId xmlns:a16="http://schemas.microsoft.com/office/drawing/2014/main" id="{86A99A35-0AF7-4EEA-86C0-F7E8C3BDC1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073" y="2397261"/>
                <a:ext cx="594118" cy="43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2" name="Modèle 3D 71">
                <a:extLst>
                  <a:ext uri="{FF2B5EF4-FFF2-40B4-BE49-F238E27FC236}">
                    <a16:creationId xmlns:a16="http://schemas.microsoft.com/office/drawing/2014/main" id="{7D4F452F-A0A7-4C3F-AB33-BB05FE871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353833"/>
                  </p:ext>
                </p:extLst>
              </p:nvPr>
            </p:nvGraphicFramePr>
            <p:xfrm>
              <a:off x="1569117" y="2392322"/>
              <a:ext cx="413086" cy="468275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13086" cy="468275"/>
                    </a:xfrm>
                    <a:prstGeom prst="rect">
                      <a:avLst/>
                    </a:prstGeom>
                  </am3d:spPr>
                  <am3d:camera>
                    <am3d:pos x="0" y="0" z="620800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980563" d="1000000"/>
                    <am3d:preTrans dx="-4448018" dy="-36473892" dz="-9966302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487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2" name="Modèle 3D 71">
                <a:extLst>
                  <a:ext uri="{FF2B5EF4-FFF2-40B4-BE49-F238E27FC236}">
                    <a16:creationId xmlns:a16="http://schemas.microsoft.com/office/drawing/2014/main" id="{7D4F452F-A0A7-4C3F-AB33-BB05FE871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9117" y="2392322"/>
                <a:ext cx="413086" cy="468275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A77CF8E3-B3CF-4B9D-A1A6-9D381E0B7619}"/>
              </a:ext>
            </a:extLst>
          </p:cNvPr>
          <p:cNvSpPr/>
          <p:nvPr/>
        </p:nvSpPr>
        <p:spPr>
          <a:xfrm>
            <a:off x="2975810" y="1103445"/>
            <a:ext cx="393031" cy="481239"/>
          </a:xfrm>
          <a:prstGeom prst="rect">
            <a:avLst/>
          </a:prstGeom>
          <a:solidFill>
            <a:srgbClr val="4772B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rganigramme : Connecteur 73">
            <a:extLst>
              <a:ext uri="{FF2B5EF4-FFF2-40B4-BE49-F238E27FC236}">
                <a16:creationId xmlns:a16="http://schemas.microsoft.com/office/drawing/2014/main" id="{5B21BDDB-3F7F-44CA-90E7-2C53DEFAD1E0}"/>
              </a:ext>
            </a:extLst>
          </p:cNvPr>
          <p:cNvSpPr/>
          <p:nvPr/>
        </p:nvSpPr>
        <p:spPr>
          <a:xfrm>
            <a:off x="3670634" y="1083731"/>
            <a:ext cx="601579" cy="55344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Triangle isocèle 74">
            <a:extLst>
              <a:ext uri="{FF2B5EF4-FFF2-40B4-BE49-F238E27FC236}">
                <a16:creationId xmlns:a16="http://schemas.microsoft.com/office/drawing/2014/main" id="{08077BC0-4160-4CAA-BB06-6F51EF18FFCE}"/>
              </a:ext>
            </a:extLst>
          </p:cNvPr>
          <p:cNvSpPr/>
          <p:nvPr/>
        </p:nvSpPr>
        <p:spPr>
          <a:xfrm>
            <a:off x="4555675" y="1035569"/>
            <a:ext cx="537411" cy="58555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F80180F9-1BA3-4413-B301-0D28799143F1}"/>
              </a:ext>
            </a:extLst>
          </p:cNvPr>
          <p:cNvSpPr/>
          <p:nvPr/>
        </p:nvSpPr>
        <p:spPr>
          <a:xfrm>
            <a:off x="10497545" y="3607993"/>
            <a:ext cx="1171074" cy="383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Métal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35F4B35-4C3F-438C-B56E-0DE030252C58}"/>
              </a:ext>
            </a:extLst>
          </p:cNvPr>
          <p:cNvSpPr/>
          <p:nvPr/>
        </p:nvSpPr>
        <p:spPr>
          <a:xfrm>
            <a:off x="10497545" y="4057967"/>
            <a:ext cx="1171074" cy="383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10.99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566F9C5-8CAE-453F-BA6D-6ABCBC607B44}"/>
              </a:ext>
            </a:extLst>
          </p:cNvPr>
          <p:cNvSpPr/>
          <p:nvPr/>
        </p:nvSpPr>
        <p:spPr>
          <a:xfrm>
            <a:off x="10497545" y="4851363"/>
            <a:ext cx="1171074" cy="383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Bois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C26E6FBE-82A4-4779-969F-C81AE4CF37FE}"/>
              </a:ext>
            </a:extLst>
          </p:cNvPr>
          <p:cNvSpPr/>
          <p:nvPr/>
        </p:nvSpPr>
        <p:spPr>
          <a:xfrm>
            <a:off x="10497545" y="5301337"/>
            <a:ext cx="1171074" cy="383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5.69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DDC30219-796C-4050-8704-B4C969F69545}"/>
              </a:ext>
            </a:extLst>
          </p:cNvPr>
          <p:cNvSpPr/>
          <p:nvPr/>
        </p:nvSpPr>
        <p:spPr>
          <a:xfrm>
            <a:off x="4641485" y="2034436"/>
            <a:ext cx="2550695" cy="48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Vu en 3 dimensions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7E85AB1-CEA3-458B-B422-AE097C5FC3A2}"/>
              </a:ext>
            </a:extLst>
          </p:cNvPr>
          <p:cNvSpPr/>
          <p:nvPr/>
        </p:nvSpPr>
        <p:spPr>
          <a:xfrm>
            <a:off x="643696" y="5793224"/>
            <a:ext cx="1066796" cy="842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C9E08E3-AE87-4526-BD41-3928EA14CE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6" y="6090002"/>
            <a:ext cx="637669" cy="500842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BD93684A-EE44-49CC-9748-37B9BFF2CDD1}"/>
              </a:ext>
            </a:extLst>
          </p:cNvPr>
          <p:cNvSpPr txBox="1"/>
          <p:nvPr/>
        </p:nvSpPr>
        <p:spPr>
          <a:xfrm>
            <a:off x="643696" y="5685091"/>
            <a:ext cx="1066795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Réglages</a:t>
            </a:r>
          </a:p>
        </p:txBody>
      </p:sp>
    </p:spTree>
    <p:extLst>
      <p:ext uri="{BB962C8B-B14F-4D97-AF65-F5344CB8AC3E}">
        <p14:creationId xmlns:p14="http://schemas.microsoft.com/office/powerpoint/2010/main" val="91751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 en 2D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CA304C9-BFAC-49DE-AF45-62B2211EBCDA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8A5D49-E00F-4246-B510-B7FC25B472C2}"/>
              </a:ext>
            </a:extLst>
          </p:cNvPr>
          <p:cNvSpPr/>
          <p:nvPr/>
        </p:nvSpPr>
        <p:spPr>
          <a:xfrm>
            <a:off x="0" y="842210"/>
            <a:ext cx="12192000" cy="60157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5F52FED-18F0-4E23-B99D-6AA8AC525D57}"/>
              </a:ext>
            </a:extLst>
          </p:cNvPr>
          <p:cNvSpPr/>
          <p:nvPr/>
        </p:nvSpPr>
        <p:spPr>
          <a:xfrm>
            <a:off x="184484" y="1106905"/>
            <a:ext cx="2269958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au projet</a:t>
            </a:r>
          </a:p>
        </p:txBody>
      </p:sp>
      <p:sp>
        <p:nvSpPr>
          <p:cNvPr id="53" name="Flèche : gauche 52">
            <a:extLst>
              <a:ext uri="{FF2B5EF4-FFF2-40B4-BE49-F238E27FC236}">
                <a16:creationId xmlns:a16="http://schemas.microsoft.com/office/drawing/2014/main" id="{CED401CC-A3B4-4B08-A7BB-B6375B6BFB8C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540DA6-B842-4884-A741-3920F2045BFD}"/>
              </a:ext>
            </a:extLst>
          </p:cNvPr>
          <p:cNvSpPr/>
          <p:nvPr/>
        </p:nvSpPr>
        <p:spPr>
          <a:xfrm>
            <a:off x="2055929" y="2699082"/>
            <a:ext cx="3104149" cy="331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760E756-FC09-44D4-B65F-D6EA0DB2F6CC}"/>
              </a:ext>
            </a:extLst>
          </p:cNvPr>
          <p:cNvSpPr/>
          <p:nvPr/>
        </p:nvSpPr>
        <p:spPr>
          <a:xfrm>
            <a:off x="4820652" y="1107723"/>
            <a:ext cx="2550695" cy="48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Vu en 2 dimensions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56C862-3E89-4446-B57B-9866741F55E9}"/>
              </a:ext>
            </a:extLst>
          </p:cNvPr>
          <p:cNvSpPr/>
          <p:nvPr/>
        </p:nvSpPr>
        <p:spPr>
          <a:xfrm>
            <a:off x="7028982" y="2699082"/>
            <a:ext cx="3104149" cy="331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5B29C84-47F6-4767-99B0-EF6DC3D8E67C}"/>
              </a:ext>
            </a:extLst>
          </p:cNvPr>
          <p:cNvSpPr/>
          <p:nvPr/>
        </p:nvSpPr>
        <p:spPr>
          <a:xfrm>
            <a:off x="2473024" y="2209796"/>
            <a:ext cx="2269958" cy="35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Vu du haut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7EA4222-4C57-4929-8498-E3835C9FDC37}"/>
              </a:ext>
            </a:extLst>
          </p:cNvPr>
          <p:cNvSpPr/>
          <p:nvPr/>
        </p:nvSpPr>
        <p:spPr>
          <a:xfrm>
            <a:off x="7442064" y="2209796"/>
            <a:ext cx="2269958" cy="35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Vu du côté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63F3E-7EED-4FA7-87CF-75CECC5E729A}"/>
              </a:ext>
            </a:extLst>
          </p:cNvPr>
          <p:cNvSpPr/>
          <p:nvPr/>
        </p:nvSpPr>
        <p:spPr>
          <a:xfrm>
            <a:off x="3421512" y="3362826"/>
            <a:ext cx="280736" cy="529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401EC-D5E7-4F45-9F18-9E4E27134386}"/>
              </a:ext>
            </a:extLst>
          </p:cNvPr>
          <p:cNvSpPr/>
          <p:nvPr/>
        </p:nvSpPr>
        <p:spPr>
          <a:xfrm>
            <a:off x="3397076" y="3892215"/>
            <a:ext cx="280735" cy="566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FEFCAA-77FF-49FB-A006-04CC7D0A7ED3}"/>
              </a:ext>
            </a:extLst>
          </p:cNvPr>
          <p:cNvSpPr/>
          <p:nvPr/>
        </p:nvSpPr>
        <p:spPr>
          <a:xfrm>
            <a:off x="8121848" y="3481134"/>
            <a:ext cx="691815" cy="17526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B0AAF7-E697-493E-A2F7-795460316140}"/>
              </a:ext>
            </a:extLst>
          </p:cNvPr>
          <p:cNvSpPr/>
          <p:nvPr/>
        </p:nvSpPr>
        <p:spPr>
          <a:xfrm>
            <a:off x="8813663" y="3194863"/>
            <a:ext cx="691814" cy="881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26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47850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session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565506-DE37-4E2E-AC8D-E11053B077CF}"/>
              </a:ext>
            </a:extLst>
          </p:cNvPr>
          <p:cNvSpPr/>
          <p:nvPr/>
        </p:nvSpPr>
        <p:spPr>
          <a:xfrm>
            <a:off x="1062789" y="3252035"/>
            <a:ext cx="88231" cy="94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4977AA-A016-4B42-88B6-F07A06525749}"/>
              </a:ext>
            </a:extLst>
          </p:cNvPr>
          <p:cNvSpPr/>
          <p:nvPr/>
        </p:nvSpPr>
        <p:spPr>
          <a:xfrm>
            <a:off x="5446299" y="2167176"/>
            <a:ext cx="2851485" cy="4411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Projet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5DB47-BAA2-4BE8-BDCB-6BDF042BE8CA}"/>
              </a:ext>
            </a:extLst>
          </p:cNvPr>
          <p:cNvSpPr/>
          <p:nvPr/>
        </p:nvSpPr>
        <p:spPr>
          <a:xfrm>
            <a:off x="3122191" y="2166430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Nom du projet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4D0E2C-B5A3-411F-A5E3-FD3C7B0FD593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C3B37-4AF0-453C-BF41-B8D379E2A750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E6041-0C9C-4E5B-AFAE-2FFD1CCBA439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22E363C-3781-403D-9A78-5251E348E094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3564D-7F2B-407A-BCBC-C29794494373}"/>
              </a:ext>
            </a:extLst>
          </p:cNvPr>
          <p:cNvSpPr/>
          <p:nvPr/>
        </p:nvSpPr>
        <p:spPr>
          <a:xfrm>
            <a:off x="8241624" y="4872788"/>
            <a:ext cx="3084101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Supprimer le projet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238D91-C7C5-4BDB-A4F2-BCEE05F2D4E8}"/>
              </a:ext>
            </a:extLst>
          </p:cNvPr>
          <p:cNvSpPr/>
          <p:nvPr/>
        </p:nvSpPr>
        <p:spPr>
          <a:xfrm>
            <a:off x="3122192" y="2759742"/>
            <a:ext cx="2197769" cy="5865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Partagé le projet avec l’utilisateur :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ECF8942-42D2-40D6-820E-E68705542793}"/>
              </a:ext>
            </a:extLst>
          </p:cNvPr>
          <p:cNvSpPr/>
          <p:nvPr/>
        </p:nvSpPr>
        <p:spPr>
          <a:xfrm>
            <a:off x="8480254" y="2805864"/>
            <a:ext cx="2851485" cy="11861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Aucun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2EF4072C-E35B-4E23-853E-EC33640F88CB}"/>
              </a:ext>
            </a:extLst>
          </p:cNvPr>
          <p:cNvSpPr/>
          <p:nvPr/>
        </p:nvSpPr>
        <p:spPr>
          <a:xfrm>
            <a:off x="5474365" y="2759742"/>
            <a:ext cx="2851485" cy="58653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Utilisateur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0EB749-D6DD-4E77-A850-21CC0B09F1FC}"/>
              </a:ext>
            </a:extLst>
          </p:cNvPr>
          <p:cNvSpPr/>
          <p:nvPr/>
        </p:nvSpPr>
        <p:spPr>
          <a:xfrm>
            <a:off x="8480254" y="2166430"/>
            <a:ext cx="2845471" cy="5351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Listes des utilisateurs ayant accès au projet :</a:t>
            </a:r>
          </a:p>
        </p:txBody>
      </p:sp>
    </p:spTree>
    <p:extLst>
      <p:ext uri="{BB962C8B-B14F-4D97-AF65-F5344CB8AC3E}">
        <p14:creationId xmlns:p14="http://schemas.microsoft.com/office/powerpoint/2010/main" val="80871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47850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session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47269" y="1909007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693070" y="1922490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565506-DE37-4E2E-AC8D-E11053B077CF}"/>
              </a:ext>
            </a:extLst>
          </p:cNvPr>
          <p:cNvSpPr/>
          <p:nvPr/>
        </p:nvSpPr>
        <p:spPr>
          <a:xfrm>
            <a:off x="1078831" y="3712211"/>
            <a:ext cx="88231" cy="94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4D0E2C-B5A3-411F-A5E3-FD3C7B0FD593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C3B37-4AF0-453C-BF41-B8D379E2A750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E6041-0C9C-4E5B-AFAE-2FFD1CCBA439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22E363C-3781-403D-9A78-5251E348E094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ECF8942-42D2-40D6-820E-E68705542793}"/>
              </a:ext>
            </a:extLst>
          </p:cNvPr>
          <p:cNvSpPr/>
          <p:nvPr/>
        </p:nvSpPr>
        <p:spPr>
          <a:xfrm>
            <a:off x="3402929" y="2835943"/>
            <a:ext cx="4048629" cy="11861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0EB749-D6DD-4E77-A850-21CC0B09F1FC}"/>
              </a:ext>
            </a:extLst>
          </p:cNvPr>
          <p:cNvSpPr/>
          <p:nvPr/>
        </p:nvSpPr>
        <p:spPr>
          <a:xfrm>
            <a:off x="3402929" y="2157662"/>
            <a:ext cx="3952376" cy="5351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Listes des utilisateurs :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A40211D-F936-4AAB-8B5A-171D59735032}"/>
              </a:ext>
            </a:extLst>
          </p:cNvPr>
          <p:cNvSpPr/>
          <p:nvPr/>
        </p:nvSpPr>
        <p:spPr>
          <a:xfrm>
            <a:off x="1331495" y="3574852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Administrateur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C0D96ED-06E9-495A-8886-38F31F752FFA}"/>
              </a:ext>
            </a:extLst>
          </p:cNvPr>
          <p:cNvSpPr/>
          <p:nvPr/>
        </p:nvSpPr>
        <p:spPr>
          <a:xfrm>
            <a:off x="4129336" y="2997032"/>
            <a:ext cx="2037347" cy="320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2850E0C-0D1F-4D3F-8295-7B99AE8F6C55}"/>
              </a:ext>
            </a:extLst>
          </p:cNvPr>
          <p:cNvSpPr/>
          <p:nvPr/>
        </p:nvSpPr>
        <p:spPr>
          <a:xfrm>
            <a:off x="4140366" y="3450221"/>
            <a:ext cx="2037347" cy="322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Utilisateur 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753F78-F80C-47E6-84B6-7CE293EDC72B}"/>
              </a:ext>
            </a:extLst>
          </p:cNvPr>
          <p:cNvSpPr/>
          <p:nvPr/>
        </p:nvSpPr>
        <p:spPr>
          <a:xfrm>
            <a:off x="6922661" y="3006101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7888B65D-9528-44FE-9696-EC87BCCC8386}"/>
              </a:ext>
            </a:extLst>
          </p:cNvPr>
          <p:cNvSpPr/>
          <p:nvPr/>
        </p:nvSpPr>
        <p:spPr>
          <a:xfrm>
            <a:off x="6922661" y="3004234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7E9A7E-C224-4836-9962-6D0F557839CB}"/>
              </a:ext>
            </a:extLst>
          </p:cNvPr>
          <p:cNvSpPr/>
          <p:nvPr/>
        </p:nvSpPr>
        <p:spPr>
          <a:xfrm>
            <a:off x="6922165" y="3447025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Signe de multiplication 39">
            <a:extLst>
              <a:ext uri="{FF2B5EF4-FFF2-40B4-BE49-F238E27FC236}">
                <a16:creationId xmlns:a16="http://schemas.microsoft.com/office/drawing/2014/main" id="{AE920F05-372C-4E79-9249-2301FD4A1F14}"/>
              </a:ext>
            </a:extLst>
          </p:cNvPr>
          <p:cNvSpPr/>
          <p:nvPr/>
        </p:nvSpPr>
        <p:spPr>
          <a:xfrm>
            <a:off x="6922165" y="3445158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92011135-4B0E-402D-B30D-AF8BFD2B6DDB}"/>
              </a:ext>
            </a:extLst>
          </p:cNvPr>
          <p:cNvSpPr/>
          <p:nvPr/>
        </p:nvSpPr>
        <p:spPr>
          <a:xfrm>
            <a:off x="3623003" y="3486317"/>
            <a:ext cx="264697" cy="35292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Flèche : haut 46">
            <a:extLst>
              <a:ext uri="{FF2B5EF4-FFF2-40B4-BE49-F238E27FC236}">
                <a16:creationId xmlns:a16="http://schemas.microsoft.com/office/drawing/2014/main" id="{8B74B345-A6CC-4019-BD1F-10089668B127}"/>
              </a:ext>
            </a:extLst>
          </p:cNvPr>
          <p:cNvSpPr/>
          <p:nvPr/>
        </p:nvSpPr>
        <p:spPr>
          <a:xfrm>
            <a:off x="3623003" y="2962386"/>
            <a:ext cx="264697" cy="352925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188777-E36F-41BF-9648-79EA1D89FB5D}"/>
              </a:ext>
            </a:extLst>
          </p:cNvPr>
          <p:cNvSpPr/>
          <p:nvPr/>
        </p:nvSpPr>
        <p:spPr>
          <a:xfrm>
            <a:off x="6425868" y="2996336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6EC5F3-6648-4CA0-AE97-EC58BF4F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22" y="3045747"/>
            <a:ext cx="174961" cy="21602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C772BEC-6C19-4308-9531-1BB7317093B7}"/>
              </a:ext>
            </a:extLst>
          </p:cNvPr>
          <p:cNvSpPr/>
          <p:nvPr/>
        </p:nvSpPr>
        <p:spPr>
          <a:xfrm>
            <a:off x="6425837" y="3436906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7B1E372-08DD-476F-9DEA-DC3247EBD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91" y="3486317"/>
            <a:ext cx="174961" cy="2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4343400" y="1949116"/>
            <a:ext cx="3505200" cy="425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B789D7-7B83-4797-86F6-86AC27676558}"/>
              </a:ext>
            </a:extLst>
          </p:cNvPr>
          <p:cNvSpPr/>
          <p:nvPr/>
        </p:nvSpPr>
        <p:spPr>
          <a:xfrm>
            <a:off x="4670256" y="2815387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156DAE1-BF04-4A19-A59E-43548C9A6A04}"/>
              </a:ext>
            </a:extLst>
          </p:cNvPr>
          <p:cNvSpPr/>
          <p:nvPr/>
        </p:nvSpPr>
        <p:spPr>
          <a:xfrm>
            <a:off x="4670256" y="3868151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9A130-C4A7-457A-8644-400A2A41D0D3}"/>
              </a:ext>
            </a:extLst>
          </p:cNvPr>
          <p:cNvSpPr/>
          <p:nvPr/>
        </p:nvSpPr>
        <p:spPr>
          <a:xfrm>
            <a:off x="4997112" y="2261936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Utilisateur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1CF0E-B329-4381-B2E9-62608F375D24}"/>
              </a:ext>
            </a:extLst>
          </p:cNvPr>
          <p:cNvSpPr/>
          <p:nvPr/>
        </p:nvSpPr>
        <p:spPr>
          <a:xfrm>
            <a:off x="4997112" y="3388891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480DD-BEC3-49C6-A739-B577CF48A258}"/>
              </a:ext>
            </a:extLst>
          </p:cNvPr>
          <p:cNvSpPr/>
          <p:nvPr/>
        </p:nvSpPr>
        <p:spPr>
          <a:xfrm>
            <a:off x="5418215" y="5623759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Inscription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74847A1-3543-47A6-8216-DF1BBBD4CA45}"/>
              </a:ext>
            </a:extLst>
          </p:cNvPr>
          <p:cNvSpPr/>
          <p:nvPr/>
        </p:nvSpPr>
        <p:spPr>
          <a:xfrm>
            <a:off x="4670252" y="5034212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EF43E-F12B-450C-AACC-6014DA1A8E25}"/>
              </a:ext>
            </a:extLst>
          </p:cNvPr>
          <p:cNvSpPr/>
          <p:nvPr/>
        </p:nvSpPr>
        <p:spPr>
          <a:xfrm>
            <a:off x="4757483" y="4441654"/>
            <a:ext cx="2677025" cy="4411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Vérification mot de passe :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39829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connexion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16B917-B9F7-4D0B-A4EE-47482B39C16E}"/>
              </a:ext>
            </a:extLst>
          </p:cNvPr>
          <p:cNvSpPr/>
          <p:nvPr/>
        </p:nvSpPr>
        <p:spPr>
          <a:xfrm>
            <a:off x="320846" y="5831306"/>
            <a:ext cx="1066796" cy="842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5F2B395-4E23-4C98-A7E5-0E6479D9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6" y="6128084"/>
            <a:ext cx="637669" cy="50084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05A6E06-7063-43CB-9AB1-D9CB18D5BD91}"/>
              </a:ext>
            </a:extLst>
          </p:cNvPr>
          <p:cNvSpPr txBox="1"/>
          <p:nvPr/>
        </p:nvSpPr>
        <p:spPr>
          <a:xfrm>
            <a:off x="320846" y="5723173"/>
            <a:ext cx="1066795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Réglages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9CF2D09-571B-4121-9A24-7FCC9AD8655F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</p:spTree>
    <p:extLst>
      <p:ext uri="{BB962C8B-B14F-4D97-AF65-F5344CB8AC3E}">
        <p14:creationId xmlns:p14="http://schemas.microsoft.com/office/powerpoint/2010/main" val="36568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751221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connexion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B31DE2-4A73-442E-B0D9-6A1D08F4C07E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0F199-EA55-4ED1-9FA9-EE48A548801F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480DD-BEC3-49C6-A739-B577CF48A258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D586B96-766A-49A9-BE1D-5F9877FD58FC}"/>
              </a:ext>
            </a:extLst>
          </p:cNvPr>
          <p:cNvSpPr/>
          <p:nvPr/>
        </p:nvSpPr>
        <p:spPr>
          <a:xfrm>
            <a:off x="1331495" y="1974685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BAA80C5-2DCC-48FB-83BF-88D18B6E11C4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04001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646948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l’inscription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F83D005-72C3-4085-B069-40E91EF4B0EF}"/>
              </a:ext>
            </a:extLst>
          </p:cNvPr>
          <p:cNvSpPr/>
          <p:nvPr/>
        </p:nvSpPr>
        <p:spPr>
          <a:xfrm>
            <a:off x="6356677" y="2052386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hymperiaDatabase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11DAC-83F8-4BC5-8C1F-F6F86BBBD578}"/>
              </a:ext>
            </a:extLst>
          </p:cNvPr>
          <p:cNvSpPr/>
          <p:nvPr/>
        </p:nvSpPr>
        <p:spPr>
          <a:xfrm>
            <a:off x="3124196" y="2052386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Nom de la base de données :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5D9FC62-843F-4992-ACA5-FE28F5E58396}"/>
              </a:ext>
            </a:extLst>
          </p:cNvPr>
          <p:cNvSpPr/>
          <p:nvPr/>
        </p:nvSpPr>
        <p:spPr>
          <a:xfrm>
            <a:off x="6332623" y="2664550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4D07-B497-45AA-953E-C424CFE71AC1}"/>
              </a:ext>
            </a:extLst>
          </p:cNvPr>
          <p:cNvSpPr/>
          <p:nvPr/>
        </p:nvSpPr>
        <p:spPr>
          <a:xfrm>
            <a:off x="3100142" y="2664550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Identifiant :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4477E67-264F-4878-96B1-90ABC05D832D}"/>
              </a:ext>
            </a:extLst>
          </p:cNvPr>
          <p:cNvSpPr/>
          <p:nvPr/>
        </p:nvSpPr>
        <p:spPr>
          <a:xfrm>
            <a:off x="6332623" y="3274816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96EECC-C7AD-4C2C-94C6-BB9AEC9B5A52}"/>
              </a:ext>
            </a:extLst>
          </p:cNvPr>
          <p:cNvSpPr/>
          <p:nvPr/>
        </p:nvSpPr>
        <p:spPr>
          <a:xfrm>
            <a:off x="3100142" y="3274816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: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FCDA408-F363-49D3-AAFF-A8680C32D47C}"/>
              </a:ext>
            </a:extLst>
          </p:cNvPr>
          <p:cNvSpPr/>
          <p:nvPr/>
        </p:nvSpPr>
        <p:spPr>
          <a:xfrm>
            <a:off x="6332623" y="3904468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localhost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12D8A-9947-4C25-9512-3B05D569BF26}"/>
              </a:ext>
            </a:extLst>
          </p:cNvPr>
          <p:cNvSpPr/>
          <p:nvPr/>
        </p:nvSpPr>
        <p:spPr>
          <a:xfrm>
            <a:off x="3100142" y="3904468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Adresse de la base de données :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936A13A-DD1A-4B75-9430-90F9A638FF2B}"/>
              </a:ext>
            </a:extLst>
          </p:cNvPr>
          <p:cNvSpPr/>
          <p:nvPr/>
        </p:nvSpPr>
        <p:spPr>
          <a:xfrm>
            <a:off x="6332623" y="4546155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hymperiaData</a:t>
            </a:r>
            <a:r>
              <a:rPr lang="fr-CA" dirty="0"/>
              <a:t>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1DA08E-CA72-4EBD-81F2-632E63F4BFDD}"/>
              </a:ext>
            </a:extLst>
          </p:cNvPr>
          <p:cNvSpPr/>
          <p:nvPr/>
        </p:nvSpPr>
        <p:spPr>
          <a:xfrm>
            <a:off x="3100142" y="4546155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Préfixe des tables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E28B5-3EEB-4BDE-B09B-CE055FAD0F94}"/>
              </a:ext>
            </a:extLst>
          </p:cNvPr>
          <p:cNvSpPr/>
          <p:nvPr/>
        </p:nvSpPr>
        <p:spPr>
          <a:xfrm>
            <a:off x="1086854" y="2682039"/>
            <a:ext cx="88231" cy="94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54DFD-EAC2-40A0-BD1D-B7CC55CE6DF1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68F6B6-70A5-4054-938B-F018709DF0DC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27822A-4526-4575-A606-E24B1F2A6333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9E8C1F8-5C6E-4673-983E-F6E7D4D61932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1426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F4205-88FB-48F7-9054-45F4FC9C167D}"/>
              </a:ext>
            </a:extLst>
          </p:cNvPr>
          <p:cNvSpPr/>
          <p:nvPr/>
        </p:nvSpPr>
        <p:spPr>
          <a:xfrm>
            <a:off x="1708487" y="5607474"/>
            <a:ext cx="1203163" cy="11056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EA418-95A9-438A-BB8A-852634F8BF38}"/>
              </a:ext>
            </a:extLst>
          </p:cNvPr>
          <p:cNvSpPr/>
          <p:nvPr/>
        </p:nvSpPr>
        <p:spPr>
          <a:xfrm>
            <a:off x="56948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F21C4E-4500-4861-9EB5-46B0C7C86D54}"/>
              </a:ext>
            </a:extLst>
          </p:cNvPr>
          <p:cNvSpPr txBox="1"/>
          <p:nvPr/>
        </p:nvSpPr>
        <p:spPr>
          <a:xfrm>
            <a:off x="62958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32B7-FA8A-4E22-A644-7D107FF92FF9}"/>
              </a:ext>
            </a:extLst>
          </p:cNvPr>
          <p:cNvSpPr/>
          <p:nvPr/>
        </p:nvSpPr>
        <p:spPr>
          <a:xfrm>
            <a:off x="2470479" y="1194780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C71A14-35FE-416D-8533-86D0553681DD}"/>
              </a:ext>
            </a:extLst>
          </p:cNvPr>
          <p:cNvSpPr txBox="1"/>
          <p:nvPr/>
        </p:nvSpPr>
        <p:spPr>
          <a:xfrm>
            <a:off x="2530573" y="1458838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A7948-8094-41E7-92F4-49F4881E1695}"/>
              </a:ext>
            </a:extLst>
          </p:cNvPr>
          <p:cNvSpPr/>
          <p:nvPr/>
        </p:nvSpPr>
        <p:spPr>
          <a:xfrm>
            <a:off x="11028945" y="6128084"/>
            <a:ext cx="974559" cy="6015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6847A507-F835-4E52-AEC0-8B6527D4A3EC}"/>
              </a:ext>
            </a:extLst>
          </p:cNvPr>
          <p:cNvSpPr/>
          <p:nvPr/>
        </p:nvSpPr>
        <p:spPr>
          <a:xfrm>
            <a:off x="11606457" y="6264442"/>
            <a:ext cx="264697" cy="35292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Flèche : haut 20">
            <a:extLst>
              <a:ext uri="{FF2B5EF4-FFF2-40B4-BE49-F238E27FC236}">
                <a16:creationId xmlns:a16="http://schemas.microsoft.com/office/drawing/2014/main" id="{4C678D8A-F963-41FC-808B-25AEB3ECECFF}"/>
              </a:ext>
            </a:extLst>
          </p:cNvPr>
          <p:cNvSpPr/>
          <p:nvPr/>
        </p:nvSpPr>
        <p:spPr>
          <a:xfrm>
            <a:off x="11121182" y="6264442"/>
            <a:ext cx="264697" cy="352925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F0ECF42-15AF-4F88-B8A2-3DC7DDDEAABB}"/>
              </a:ext>
            </a:extLst>
          </p:cNvPr>
          <p:cNvSpPr/>
          <p:nvPr/>
        </p:nvSpPr>
        <p:spPr>
          <a:xfrm>
            <a:off x="320846" y="5831306"/>
            <a:ext cx="1066796" cy="842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A25822-C700-4E53-A82A-672CFA54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6" y="6128084"/>
            <a:ext cx="637669" cy="50084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6F5D4D-9062-4AB3-B9E7-38E692CCF477}"/>
              </a:ext>
            </a:extLst>
          </p:cNvPr>
          <p:cNvSpPr txBox="1"/>
          <p:nvPr/>
        </p:nvSpPr>
        <p:spPr>
          <a:xfrm>
            <a:off x="320846" y="5723173"/>
            <a:ext cx="1066795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Réglages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FCCED1-2B78-4999-AB71-72D64EB83559}"/>
              </a:ext>
            </a:extLst>
          </p:cNvPr>
          <p:cNvSpPr/>
          <p:nvPr/>
        </p:nvSpPr>
        <p:spPr>
          <a:xfrm>
            <a:off x="0" y="5448862"/>
            <a:ext cx="12192000" cy="923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6401D-1C10-439A-BBF0-E9426DE97FF6}"/>
              </a:ext>
            </a:extLst>
          </p:cNvPr>
          <p:cNvSpPr/>
          <p:nvPr/>
        </p:nvSpPr>
        <p:spPr>
          <a:xfrm>
            <a:off x="437948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2292F92-ABAD-4168-BFE0-7E78F36478E1}"/>
              </a:ext>
            </a:extLst>
          </p:cNvPr>
          <p:cNvSpPr txBox="1"/>
          <p:nvPr/>
        </p:nvSpPr>
        <p:spPr>
          <a:xfrm>
            <a:off x="443958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B22451-7A44-477D-B5AB-21FCBBB286A5}"/>
              </a:ext>
            </a:extLst>
          </p:cNvPr>
          <p:cNvSpPr/>
          <p:nvPr/>
        </p:nvSpPr>
        <p:spPr>
          <a:xfrm>
            <a:off x="6280479" y="1194780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5A681F-F5D0-429B-8346-DEE55D9CFCDE}"/>
              </a:ext>
            </a:extLst>
          </p:cNvPr>
          <p:cNvSpPr txBox="1"/>
          <p:nvPr/>
        </p:nvSpPr>
        <p:spPr>
          <a:xfrm>
            <a:off x="6340573" y="1458838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ED5338-A257-43CD-92FE-BCA1B1F10E4D}"/>
              </a:ext>
            </a:extLst>
          </p:cNvPr>
          <p:cNvSpPr/>
          <p:nvPr/>
        </p:nvSpPr>
        <p:spPr>
          <a:xfrm>
            <a:off x="8189489" y="1194779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DD7177-5A57-4F2C-AED0-5E57AB7EC652}"/>
              </a:ext>
            </a:extLst>
          </p:cNvPr>
          <p:cNvSpPr txBox="1"/>
          <p:nvPr/>
        </p:nvSpPr>
        <p:spPr>
          <a:xfrm>
            <a:off x="8249583" y="1458837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F85691-4C0A-40D4-B4F1-3F291CB407C0}"/>
              </a:ext>
            </a:extLst>
          </p:cNvPr>
          <p:cNvSpPr/>
          <p:nvPr/>
        </p:nvSpPr>
        <p:spPr>
          <a:xfrm>
            <a:off x="569489" y="3354765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6549055-E1E9-4CC5-B407-3648F9302D8C}"/>
              </a:ext>
            </a:extLst>
          </p:cNvPr>
          <p:cNvSpPr txBox="1"/>
          <p:nvPr/>
        </p:nvSpPr>
        <p:spPr>
          <a:xfrm>
            <a:off x="629583" y="3618823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7BF6C3-94E1-4E13-BC72-DC38048E6A37}"/>
              </a:ext>
            </a:extLst>
          </p:cNvPr>
          <p:cNvSpPr/>
          <p:nvPr/>
        </p:nvSpPr>
        <p:spPr>
          <a:xfrm>
            <a:off x="2470479" y="3354764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27A931E-99AF-4FD3-A743-19B9EED6C89D}"/>
              </a:ext>
            </a:extLst>
          </p:cNvPr>
          <p:cNvSpPr txBox="1"/>
          <p:nvPr/>
        </p:nvSpPr>
        <p:spPr>
          <a:xfrm>
            <a:off x="2530573" y="3618822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EC1CF-96EE-4488-B6B9-5FEC231C07E4}"/>
              </a:ext>
            </a:extLst>
          </p:cNvPr>
          <p:cNvSpPr/>
          <p:nvPr/>
        </p:nvSpPr>
        <p:spPr>
          <a:xfrm>
            <a:off x="4371469" y="3305968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26AB41-D557-4623-9756-B2AFBB9BB724}"/>
              </a:ext>
            </a:extLst>
          </p:cNvPr>
          <p:cNvSpPr txBox="1"/>
          <p:nvPr/>
        </p:nvSpPr>
        <p:spPr>
          <a:xfrm>
            <a:off x="4431563" y="3570026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E79E4C-5837-47FF-8CD2-81BA964C37A3}"/>
              </a:ext>
            </a:extLst>
          </p:cNvPr>
          <p:cNvSpPr/>
          <p:nvPr/>
        </p:nvSpPr>
        <p:spPr>
          <a:xfrm>
            <a:off x="6280479" y="3305968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755AAC5-529C-4AB7-9038-2B681B16E7F5}"/>
              </a:ext>
            </a:extLst>
          </p:cNvPr>
          <p:cNvSpPr txBox="1"/>
          <p:nvPr/>
        </p:nvSpPr>
        <p:spPr>
          <a:xfrm>
            <a:off x="6340573" y="3570026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9DC378-0E42-4FD1-B1CD-792D9806852B}"/>
              </a:ext>
            </a:extLst>
          </p:cNvPr>
          <p:cNvSpPr/>
          <p:nvPr/>
        </p:nvSpPr>
        <p:spPr>
          <a:xfrm>
            <a:off x="8189489" y="3305967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70A5916-4D49-4038-9663-8DB75FBC203C}"/>
              </a:ext>
            </a:extLst>
          </p:cNvPr>
          <p:cNvSpPr txBox="1"/>
          <p:nvPr/>
        </p:nvSpPr>
        <p:spPr>
          <a:xfrm>
            <a:off x="8249583" y="3570025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3C1557-ED09-4A5D-ACBD-FF2C27552765}"/>
              </a:ext>
            </a:extLst>
          </p:cNvPr>
          <p:cNvSpPr/>
          <p:nvPr/>
        </p:nvSpPr>
        <p:spPr>
          <a:xfrm>
            <a:off x="10098499" y="3305967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7F5048-9B82-45C6-86DC-1BAB6DC565DE}"/>
              </a:ext>
            </a:extLst>
          </p:cNvPr>
          <p:cNvSpPr txBox="1"/>
          <p:nvPr/>
        </p:nvSpPr>
        <p:spPr>
          <a:xfrm>
            <a:off x="10158593" y="3570025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D986D10-4BDB-49B4-8E99-0534646D1186}"/>
              </a:ext>
            </a:extLst>
          </p:cNvPr>
          <p:cNvSpPr txBox="1"/>
          <p:nvPr/>
        </p:nvSpPr>
        <p:spPr>
          <a:xfrm>
            <a:off x="1819527" y="5723062"/>
            <a:ext cx="1003760" cy="46166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Nouveau projet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7A211-0F7E-4459-91E8-4DEE88991BB2}"/>
              </a:ext>
            </a:extLst>
          </p:cNvPr>
          <p:cNvSpPr/>
          <p:nvPr/>
        </p:nvSpPr>
        <p:spPr>
          <a:xfrm>
            <a:off x="11028945" y="5639379"/>
            <a:ext cx="974559" cy="3983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(1 sur 2)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3FFC6-D3E4-4817-8C1E-8E4093FE77C1}"/>
              </a:ext>
            </a:extLst>
          </p:cNvPr>
          <p:cNvSpPr/>
          <p:nvPr/>
        </p:nvSpPr>
        <p:spPr>
          <a:xfrm>
            <a:off x="2117562" y="6300315"/>
            <a:ext cx="385011" cy="262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/>
              <a:t>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E8C5A3-A05B-490C-912F-A22B41B7F3A8}"/>
              </a:ext>
            </a:extLst>
          </p:cNvPr>
          <p:cNvSpPr/>
          <p:nvPr/>
        </p:nvSpPr>
        <p:spPr>
          <a:xfrm>
            <a:off x="1009047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9CD5B51-F008-4B4D-996D-11B5BE7DBB69}"/>
              </a:ext>
            </a:extLst>
          </p:cNvPr>
          <p:cNvSpPr txBox="1"/>
          <p:nvPr/>
        </p:nvSpPr>
        <p:spPr>
          <a:xfrm>
            <a:off x="1015057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8DC6-2022-42CF-9BEB-5501C77DC19C}"/>
              </a:ext>
            </a:extLst>
          </p:cNvPr>
          <p:cNvSpPr/>
          <p:nvPr/>
        </p:nvSpPr>
        <p:spPr>
          <a:xfrm>
            <a:off x="1660110" y="2613076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Signe de multiplication 55">
            <a:extLst>
              <a:ext uri="{FF2B5EF4-FFF2-40B4-BE49-F238E27FC236}">
                <a16:creationId xmlns:a16="http://schemas.microsoft.com/office/drawing/2014/main" id="{263710F6-05A0-4C8B-9BDD-E3A55E6C9914}"/>
              </a:ext>
            </a:extLst>
          </p:cNvPr>
          <p:cNvSpPr/>
          <p:nvPr/>
        </p:nvSpPr>
        <p:spPr>
          <a:xfrm>
            <a:off x="1660110" y="2611209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3E87FE-7533-46CF-8494-2096DE50AB0D}"/>
              </a:ext>
            </a:extLst>
          </p:cNvPr>
          <p:cNvSpPr/>
          <p:nvPr/>
        </p:nvSpPr>
        <p:spPr>
          <a:xfrm>
            <a:off x="3588351" y="2609380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Signe de multiplication 57">
            <a:extLst>
              <a:ext uri="{FF2B5EF4-FFF2-40B4-BE49-F238E27FC236}">
                <a16:creationId xmlns:a16="http://schemas.microsoft.com/office/drawing/2014/main" id="{0ADA0CD0-F4A8-42F8-AFA3-FE2A174AA077}"/>
              </a:ext>
            </a:extLst>
          </p:cNvPr>
          <p:cNvSpPr/>
          <p:nvPr/>
        </p:nvSpPr>
        <p:spPr>
          <a:xfrm>
            <a:off x="3588351" y="2607513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9EE001-FD20-4D5B-9AC2-241624886E46}"/>
              </a:ext>
            </a:extLst>
          </p:cNvPr>
          <p:cNvSpPr/>
          <p:nvPr/>
        </p:nvSpPr>
        <p:spPr>
          <a:xfrm>
            <a:off x="5486265" y="2646241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Signe de multiplication 59">
            <a:extLst>
              <a:ext uri="{FF2B5EF4-FFF2-40B4-BE49-F238E27FC236}">
                <a16:creationId xmlns:a16="http://schemas.microsoft.com/office/drawing/2014/main" id="{2D686C1E-2322-4F86-A760-58C458F6E706}"/>
              </a:ext>
            </a:extLst>
          </p:cNvPr>
          <p:cNvSpPr/>
          <p:nvPr/>
        </p:nvSpPr>
        <p:spPr>
          <a:xfrm>
            <a:off x="5486265" y="2644374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33144C-3B5E-4349-AFD9-C72418DA0E2B}"/>
              </a:ext>
            </a:extLst>
          </p:cNvPr>
          <p:cNvSpPr/>
          <p:nvPr/>
        </p:nvSpPr>
        <p:spPr>
          <a:xfrm>
            <a:off x="7397408" y="2639253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D696379F-EECF-49CA-9BA2-097B3F8701DD}"/>
              </a:ext>
            </a:extLst>
          </p:cNvPr>
          <p:cNvSpPr/>
          <p:nvPr/>
        </p:nvSpPr>
        <p:spPr>
          <a:xfrm>
            <a:off x="7397408" y="2637386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12094E-3DB2-443F-97A3-8C158B144825}"/>
              </a:ext>
            </a:extLst>
          </p:cNvPr>
          <p:cNvSpPr/>
          <p:nvPr/>
        </p:nvSpPr>
        <p:spPr>
          <a:xfrm>
            <a:off x="9318519" y="2622743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E5D8937B-3952-4877-BDEA-75F1FA2FFF99}"/>
              </a:ext>
            </a:extLst>
          </p:cNvPr>
          <p:cNvSpPr/>
          <p:nvPr/>
        </p:nvSpPr>
        <p:spPr>
          <a:xfrm>
            <a:off x="9318519" y="2620876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425497-9965-4E59-9532-CA9E706320AA}"/>
              </a:ext>
            </a:extLst>
          </p:cNvPr>
          <p:cNvSpPr/>
          <p:nvPr/>
        </p:nvSpPr>
        <p:spPr>
          <a:xfrm>
            <a:off x="11219509" y="2646941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Signe de multiplication 65">
            <a:extLst>
              <a:ext uri="{FF2B5EF4-FFF2-40B4-BE49-F238E27FC236}">
                <a16:creationId xmlns:a16="http://schemas.microsoft.com/office/drawing/2014/main" id="{11D5A70A-0D32-4E26-80C3-EACC73151EE3}"/>
              </a:ext>
            </a:extLst>
          </p:cNvPr>
          <p:cNvSpPr/>
          <p:nvPr/>
        </p:nvSpPr>
        <p:spPr>
          <a:xfrm>
            <a:off x="11219509" y="2645074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B123B9-0BD3-4741-BA67-4EF5917A7663}"/>
              </a:ext>
            </a:extLst>
          </p:cNvPr>
          <p:cNvSpPr/>
          <p:nvPr/>
        </p:nvSpPr>
        <p:spPr>
          <a:xfrm>
            <a:off x="1660110" y="4768372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Signe de multiplication 67">
            <a:extLst>
              <a:ext uri="{FF2B5EF4-FFF2-40B4-BE49-F238E27FC236}">
                <a16:creationId xmlns:a16="http://schemas.microsoft.com/office/drawing/2014/main" id="{014E9A05-3F6F-4AA1-B0A4-8BA4278D1524}"/>
              </a:ext>
            </a:extLst>
          </p:cNvPr>
          <p:cNvSpPr/>
          <p:nvPr/>
        </p:nvSpPr>
        <p:spPr>
          <a:xfrm>
            <a:off x="1660110" y="4766505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0871930-48EE-43B0-8E18-4B63BDED80F4}"/>
              </a:ext>
            </a:extLst>
          </p:cNvPr>
          <p:cNvSpPr/>
          <p:nvPr/>
        </p:nvSpPr>
        <p:spPr>
          <a:xfrm>
            <a:off x="3588351" y="4790403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Signe de multiplication 69">
            <a:extLst>
              <a:ext uri="{FF2B5EF4-FFF2-40B4-BE49-F238E27FC236}">
                <a16:creationId xmlns:a16="http://schemas.microsoft.com/office/drawing/2014/main" id="{3FDA120C-29DA-4280-92A2-F29E289DF61A}"/>
              </a:ext>
            </a:extLst>
          </p:cNvPr>
          <p:cNvSpPr/>
          <p:nvPr/>
        </p:nvSpPr>
        <p:spPr>
          <a:xfrm>
            <a:off x="3588351" y="4788536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71979F-F72C-45E5-A231-128D00913421}"/>
              </a:ext>
            </a:extLst>
          </p:cNvPr>
          <p:cNvSpPr/>
          <p:nvPr/>
        </p:nvSpPr>
        <p:spPr>
          <a:xfrm>
            <a:off x="5482185" y="4732998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79BC1614-6014-44C9-8691-FE408BDABBF2}"/>
              </a:ext>
            </a:extLst>
          </p:cNvPr>
          <p:cNvSpPr/>
          <p:nvPr/>
        </p:nvSpPr>
        <p:spPr>
          <a:xfrm>
            <a:off x="5482185" y="4731131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649E3E-C64D-4DD9-A45E-6BEA423BE3DC}"/>
              </a:ext>
            </a:extLst>
          </p:cNvPr>
          <p:cNvSpPr/>
          <p:nvPr/>
        </p:nvSpPr>
        <p:spPr>
          <a:xfrm>
            <a:off x="7389392" y="4721339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Signe de multiplication 73">
            <a:extLst>
              <a:ext uri="{FF2B5EF4-FFF2-40B4-BE49-F238E27FC236}">
                <a16:creationId xmlns:a16="http://schemas.microsoft.com/office/drawing/2014/main" id="{9E1ED0C1-A946-431E-B073-9734A5B3AE5E}"/>
              </a:ext>
            </a:extLst>
          </p:cNvPr>
          <p:cNvSpPr/>
          <p:nvPr/>
        </p:nvSpPr>
        <p:spPr>
          <a:xfrm>
            <a:off x="7389392" y="4719472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03824A-D0DF-4CF1-8541-F8CBF30C4362}"/>
              </a:ext>
            </a:extLst>
          </p:cNvPr>
          <p:cNvSpPr/>
          <p:nvPr/>
        </p:nvSpPr>
        <p:spPr>
          <a:xfrm>
            <a:off x="9318519" y="4739095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C0172819-CEE2-40E6-A648-E31A3C7FB133}"/>
              </a:ext>
            </a:extLst>
          </p:cNvPr>
          <p:cNvSpPr/>
          <p:nvPr/>
        </p:nvSpPr>
        <p:spPr>
          <a:xfrm>
            <a:off x="9318519" y="4737228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EDA919-D540-4EE6-B08F-A345EE456AAD}"/>
              </a:ext>
            </a:extLst>
          </p:cNvPr>
          <p:cNvSpPr/>
          <p:nvPr/>
        </p:nvSpPr>
        <p:spPr>
          <a:xfrm>
            <a:off x="11167312" y="4740962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8" name="Signe de multiplication 77">
            <a:extLst>
              <a:ext uri="{FF2B5EF4-FFF2-40B4-BE49-F238E27FC236}">
                <a16:creationId xmlns:a16="http://schemas.microsoft.com/office/drawing/2014/main" id="{CF07DDA4-5739-4234-95A8-F7D62B0A3660}"/>
              </a:ext>
            </a:extLst>
          </p:cNvPr>
          <p:cNvSpPr/>
          <p:nvPr/>
        </p:nvSpPr>
        <p:spPr>
          <a:xfrm>
            <a:off x="11167312" y="4739095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5A6D5472-7571-44CF-9589-1944D6F0764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</p:spTree>
    <p:extLst>
      <p:ext uri="{BB962C8B-B14F-4D97-AF65-F5344CB8AC3E}">
        <p14:creationId xmlns:p14="http://schemas.microsoft.com/office/powerpoint/2010/main" val="294154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F4205-88FB-48F7-9054-45F4FC9C167D}"/>
              </a:ext>
            </a:extLst>
          </p:cNvPr>
          <p:cNvSpPr/>
          <p:nvPr/>
        </p:nvSpPr>
        <p:spPr>
          <a:xfrm>
            <a:off x="1708487" y="5607474"/>
            <a:ext cx="1203163" cy="110561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EA418-95A9-438A-BB8A-852634F8BF38}"/>
              </a:ext>
            </a:extLst>
          </p:cNvPr>
          <p:cNvSpPr/>
          <p:nvPr/>
        </p:nvSpPr>
        <p:spPr>
          <a:xfrm>
            <a:off x="56948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F21C4E-4500-4861-9EB5-46B0C7C86D54}"/>
              </a:ext>
            </a:extLst>
          </p:cNvPr>
          <p:cNvSpPr txBox="1"/>
          <p:nvPr/>
        </p:nvSpPr>
        <p:spPr>
          <a:xfrm>
            <a:off x="62958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32B7-FA8A-4E22-A644-7D107FF92FF9}"/>
              </a:ext>
            </a:extLst>
          </p:cNvPr>
          <p:cNvSpPr/>
          <p:nvPr/>
        </p:nvSpPr>
        <p:spPr>
          <a:xfrm>
            <a:off x="2470479" y="1194780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C71A14-35FE-416D-8533-86D0553681DD}"/>
              </a:ext>
            </a:extLst>
          </p:cNvPr>
          <p:cNvSpPr txBox="1"/>
          <p:nvPr/>
        </p:nvSpPr>
        <p:spPr>
          <a:xfrm>
            <a:off x="2530573" y="1458838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EA7948-8094-41E7-92F4-49F4881E1695}"/>
              </a:ext>
            </a:extLst>
          </p:cNvPr>
          <p:cNvSpPr/>
          <p:nvPr/>
        </p:nvSpPr>
        <p:spPr>
          <a:xfrm>
            <a:off x="11028945" y="6128084"/>
            <a:ext cx="974559" cy="6015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6847A507-F835-4E52-AEC0-8B6527D4A3EC}"/>
              </a:ext>
            </a:extLst>
          </p:cNvPr>
          <p:cNvSpPr/>
          <p:nvPr/>
        </p:nvSpPr>
        <p:spPr>
          <a:xfrm>
            <a:off x="11606457" y="6264442"/>
            <a:ext cx="264697" cy="35292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Flèche : haut 20">
            <a:extLst>
              <a:ext uri="{FF2B5EF4-FFF2-40B4-BE49-F238E27FC236}">
                <a16:creationId xmlns:a16="http://schemas.microsoft.com/office/drawing/2014/main" id="{4C678D8A-F963-41FC-808B-25AEB3ECECFF}"/>
              </a:ext>
            </a:extLst>
          </p:cNvPr>
          <p:cNvSpPr/>
          <p:nvPr/>
        </p:nvSpPr>
        <p:spPr>
          <a:xfrm>
            <a:off x="11121182" y="6264442"/>
            <a:ext cx="264697" cy="352925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F0ECF42-15AF-4F88-B8A2-3DC7DDDEAABB}"/>
              </a:ext>
            </a:extLst>
          </p:cNvPr>
          <p:cNvSpPr/>
          <p:nvPr/>
        </p:nvSpPr>
        <p:spPr>
          <a:xfrm>
            <a:off x="320846" y="5831306"/>
            <a:ext cx="1066796" cy="8422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A25822-C700-4E53-A82A-672CFA54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6" y="6128084"/>
            <a:ext cx="637669" cy="50084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6F5D4D-9062-4AB3-B9E7-38E692CCF477}"/>
              </a:ext>
            </a:extLst>
          </p:cNvPr>
          <p:cNvSpPr txBox="1"/>
          <p:nvPr/>
        </p:nvSpPr>
        <p:spPr>
          <a:xfrm>
            <a:off x="320846" y="5723173"/>
            <a:ext cx="1066795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Réglages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FCCED1-2B78-4999-AB71-72D64EB83559}"/>
              </a:ext>
            </a:extLst>
          </p:cNvPr>
          <p:cNvSpPr/>
          <p:nvPr/>
        </p:nvSpPr>
        <p:spPr>
          <a:xfrm>
            <a:off x="0" y="5448862"/>
            <a:ext cx="12192000" cy="923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6401D-1C10-439A-BBF0-E9426DE97FF6}"/>
              </a:ext>
            </a:extLst>
          </p:cNvPr>
          <p:cNvSpPr/>
          <p:nvPr/>
        </p:nvSpPr>
        <p:spPr>
          <a:xfrm>
            <a:off x="437948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2292F92-ABAD-4168-BFE0-7E78F36478E1}"/>
              </a:ext>
            </a:extLst>
          </p:cNvPr>
          <p:cNvSpPr txBox="1"/>
          <p:nvPr/>
        </p:nvSpPr>
        <p:spPr>
          <a:xfrm>
            <a:off x="443958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B22451-7A44-477D-B5AB-21FCBBB286A5}"/>
              </a:ext>
            </a:extLst>
          </p:cNvPr>
          <p:cNvSpPr/>
          <p:nvPr/>
        </p:nvSpPr>
        <p:spPr>
          <a:xfrm>
            <a:off x="6280479" y="1194780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5A681F-F5D0-429B-8346-DEE55D9CFCDE}"/>
              </a:ext>
            </a:extLst>
          </p:cNvPr>
          <p:cNvSpPr txBox="1"/>
          <p:nvPr/>
        </p:nvSpPr>
        <p:spPr>
          <a:xfrm>
            <a:off x="6340573" y="1458838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ED5338-A257-43CD-92FE-BCA1B1F10E4D}"/>
              </a:ext>
            </a:extLst>
          </p:cNvPr>
          <p:cNvSpPr/>
          <p:nvPr/>
        </p:nvSpPr>
        <p:spPr>
          <a:xfrm>
            <a:off x="8189489" y="1194779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DD7177-5A57-4F2C-AED0-5E57AB7EC652}"/>
              </a:ext>
            </a:extLst>
          </p:cNvPr>
          <p:cNvSpPr txBox="1"/>
          <p:nvPr/>
        </p:nvSpPr>
        <p:spPr>
          <a:xfrm>
            <a:off x="8249583" y="1458837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17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D986D10-4BDB-49B4-8E99-0534646D1186}"/>
              </a:ext>
            </a:extLst>
          </p:cNvPr>
          <p:cNvSpPr txBox="1"/>
          <p:nvPr/>
        </p:nvSpPr>
        <p:spPr>
          <a:xfrm>
            <a:off x="1819527" y="5723062"/>
            <a:ext cx="1003760" cy="46166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Nouveau projet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7A211-0F7E-4459-91E8-4DEE88991BB2}"/>
              </a:ext>
            </a:extLst>
          </p:cNvPr>
          <p:cNvSpPr/>
          <p:nvPr/>
        </p:nvSpPr>
        <p:spPr>
          <a:xfrm>
            <a:off x="11028945" y="5639379"/>
            <a:ext cx="974559" cy="39833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(2 sur 2)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03FFC6-D3E4-4817-8C1E-8E4093FE77C1}"/>
              </a:ext>
            </a:extLst>
          </p:cNvPr>
          <p:cNvSpPr/>
          <p:nvPr/>
        </p:nvSpPr>
        <p:spPr>
          <a:xfrm>
            <a:off x="2117562" y="6300315"/>
            <a:ext cx="385011" cy="262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/>
              <a:t>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E8C5A3-A05B-490C-912F-A22B41B7F3A8}"/>
              </a:ext>
            </a:extLst>
          </p:cNvPr>
          <p:cNvSpPr/>
          <p:nvPr/>
        </p:nvSpPr>
        <p:spPr>
          <a:xfrm>
            <a:off x="10090479" y="1214832"/>
            <a:ext cx="1507958" cy="182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9CD5B51-F008-4B4D-996D-11B5BE7DBB69}"/>
              </a:ext>
            </a:extLst>
          </p:cNvPr>
          <p:cNvSpPr txBox="1"/>
          <p:nvPr/>
        </p:nvSpPr>
        <p:spPr>
          <a:xfrm>
            <a:off x="10150573" y="1478890"/>
            <a:ext cx="1387770" cy="646331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Sauvegarde :</a:t>
            </a:r>
            <a:br>
              <a:rPr lang="fr-CA" dirty="0"/>
            </a:br>
            <a:r>
              <a:rPr lang="fr-CA" dirty="0"/>
              <a:t>    Projet 18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5B81DD-05D9-4873-8589-587ED354228E}"/>
              </a:ext>
            </a:extLst>
          </p:cNvPr>
          <p:cNvSpPr/>
          <p:nvPr/>
        </p:nvSpPr>
        <p:spPr>
          <a:xfrm>
            <a:off x="1660110" y="2604344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Signe de multiplication 53">
            <a:extLst>
              <a:ext uri="{FF2B5EF4-FFF2-40B4-BE49-F238E27FC236}">
                <a16:creationId xmlns:a16="http://schemas.microsoft.com/office/drawing/2014/main" id="{982E3340-AFF0-48DD-B010-9CF24F43914B}"/>
              </a:ext>
            </a:extLst>
          </p:cNvPr>
          <p:cNvSpPr/>
          <p:nvPr/>
        </p:nvSpPr>
        <p:spPr>
          <a:xfrm>
            <a:off x="1660110" y="2602477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7011EC-10AA-4C12-B616-0FB5E71B9B78}"/>
              </a:ext>
            </a:extLst>
          </p:cNvPr>
          <p:cNvSpPr/>
          <p:nvPr/>
        </p:nvSpPr>
        <p:spPr>
          <a:xfrm>
            <a:off x="3599509" y="2604054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Signe de multiplication 55">
            <a:extLst>
              <a:ext uri="{FF2B5EF4-FFF2-40B4-BE49-F238E27FC236}">
                <a16:creationId xmlns:a16="http://schemas.microsoft.com/office/drawing/2014/main" id="{7564B434-CA3D-4B23-8EF3-3BED123C3061}"/>
              </a:ext>
            </a:extLst>
          </p:cNvPr>
          <p:cNvSpPr/>
          <p:nvPr/>
        </p:nvSpPr>
        <p:spPr>
          <a:xfrm>
            <a:off x="3599509" y="2602187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162F9-BF19-4329-A434-C0097C7E039A}"/>
              </a:ext>
            </a:extLst>
          </p:cNvPr>
          <p:cNvSpPr/>
          <p:nvPr/>
        </p:nvSpPr>
        <p:spPr>
          <a:xfrm>
            <a:off x="5508519" y="2627674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Signe de multiplication 57">
            <a:extLst>
              <a:ext uri="{FF2B5EF4-FFF2-40B4-BE49-F238E27FC236}">
                <a16:creationId xmlns:a16="http://schemas.microsoft.com/office/drawing/2014/main" id="{FA652E49-C7A0-4D7B-A399-F97474970DAF}"/>
              </a:ext>
            </a:extLst>
          </p:cNvPr>
          <p:cNvSpPr/>
          <p:nvPr/>
        </p:nvSpPr>
        <p:spPr>
          <a:xfrm>
            <a:off x="5508519" y="2625807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B080AF-A211-4FA7-A936-A8696D52D515}"/>
              </a:ext>
            </a:extLst>
          </p:cNvPr>
          <p:cNvSpPr/>
          <p:nvPr/>
        </p:nvSpPr>
        <p:spPr>
          <a:xfrm>
            <a:off x="7355305" y="2624681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Signe de multiplication 59">
            <a:extLst>
              <a:ext uri="{FF2B5EF4-FFF2-40B4-BE49-F238E27FC236}">
                <a16:creationId xmlns:a16="http://schemas.microsoft.com/office/drawing/2014/main" id="{7AF5A7C1-7BFA-4D35-9481-F13900F9C5DE}"/>
              </a:ext>
            </a:extLst>
          </p:cNvPr>
          <p:cNvSpPr/>
          <p:nvPr/>
        </p:nvSpPr>
        <p:spPr>
          <a:xfrm>
            <a:off x="7355305" y="2622814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BB1E1D-6D25-40BD-8287-17E40790D65B}"/>
              </a:ext>
            </a:extLst>
          </p:cNvPr>
          <p:cNvSpPr/>
          <p:nvPr/>
        </p:nvSpPr>
        <p:spPr>
          <a:xfrm>
            <a:off x="9270382" y="2602187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55FAD996-D4EF-44CF-8717-38633791DBF3}"/>
              </a:ext>
            </a:extLst>
          </p:cNvPr>
          <p:cNvSpPr/>
          <p:nvPr/>
        </p:nvSpPr>
        <p:spPr>
          <a:xfrm>
            <a:off x="9270382" y="2600320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EDC2E9-9777-4B19-A3B5-86098B38E022}"/>
              </a:ext>
            </a:extLst>
          </p:cNvPr>
          <p:cNvSpPr/>
          <p:nvPr/>
        </p:nvSpPr>
        <p:spPr>
          <a:xfrm>
            <a:off x="11167312" y="2600467"/>
            <a:ext cx="318834" cy="320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2BEA6AAB-0413-4748-BF86-C99BBBAD2027}"/>
              </a:ext>
            </a:extLst>
          </p:cNvPr>
          <p:cNvSpPr/>
          <p:nvPr/>
        </p:nvSpPr>
        <p:spPr>
          <a:xfrm>
            <a:off x="11167312" y="2598600"/>
            <a:ext cx="318834" cy="3208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2C0C98B-9591-4D11-9484-1EBA886A2500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</p:spTree>
    <p:extLst>
      <p:ext uri="{BB962C8B-B14F-4D97-AF65-F5344CB8AC3E}">
        <p14:creationId xmlns:p14="http://schemas.microsoft.com/office/powerpoint/2010/main" val="337443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0F1A98-86FC-4998-AB0F-5A0B928D0971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83885-4BF2-4433-8033-F552A084AE27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53D933-601C-4C49-A279-E75B34FD60E0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54080F6-B319-40E6-BA16-677688757395}"/>
              </a:ext>
            </a:extLst>
          </p:cNvPr>
          <p:cNvSpPr/>
          <p:nvPr/>
        </p:nvSpPr>
        <p:spPr>
          <a:xfrm>
            <a:off x="184484" y="1106905"/>
            <a:ext cx="247850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session</a:t>
            </a:r>
          </a:p>
        </p:txBody>
      </p:sp>
      <p:sp>
        <p:nvSpPr>
          <p:cNvPr id="32" name="Flèche : gauche 31">
            <a:extLst>
              <a:ext uri="{FF2B5EF4-FFF2-40B4-BE49-F238E27FC236}">
                <a16:creationId xmlns:a16="http://schemas.microsoft.com/office/drawing/2014/main" id="{1DE33E8A-C0F9-474F-BB71-2CB7B8B0C5B9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3BC441B-40C5-4373-B5D9-12AC5DD6315B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13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F83D005-72C3-4085-B069-40E91EF4B0EF}"/>
              </a:ext>
            </a:extLst>
          </p:cNvPr>
          <p:cNvSpPr/>
          <p:nvPr/>
        </p:nvSpPr>
        <p:spPr>
          <a:xfrm>
            <a:off x="6356677" y="2052386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hymperiaDatabase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D11DAC-83F8-4BC5-8C1F-F6F86BBBD578}"/>
              </a:ext>
            </a:extLst>
          </p:cNvPr>
          <p:cNvSpPr/>
          <p:nvPr/>
        </p:nvSpPr>
        <p:spPr>
          <a:xfrm>
            <a:off x="3124196" y="2052386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Nom de la base de données :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5D9FC62-843F-4992-ACA5-FE28F5E58396}"/>
              </a:ext>
            </a:extLst>
          </p:cNvPr>
          <p:cNvSpPr/>
          <p:nvPr/>
        </p:nvSpPr>
        <p:spPr>
          <a:xfrm>
            <a:off x="6332623" y="2664550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4D07-B497-45AA-953E-C424CFE71AC1}"/>
              </a:ext>
            </a:extLst>
          </p:cNvPr>
          <p:cNvSpPr/>
          <p:nvPr/>
        </p:nvSpPr>
        <p:spPr>
          <a:xfrm>
            <a:off x="3100142" y="2664550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Identifiant :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4477E67-264F-4878-96B1-90ABC05D832D}"/>
              </a:ext>
            </a:extLst>
          </p:cNvPr>
          <p:cNvSpPr/>
          <p:nvPr/>
        </p:nvSpPr>
        <p:spPr>
          <a:xfrm>
            <a:off x="6332623" y="3274816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96EECC-C7AD-4C2C-94C6-BB9AEC9B5A52}"/>
              </a:ext>
            </a:extLst>
          </p:cNvPr>
          <p:cNvSpPr/>
          <p:nvPr/>
        </p:nvSpPr>
        <p:spPr>
          <a:xfrm>
            <a:off x="3100142" y="3274816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: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FCDA408-F363-49D3-AAFF-A8680C32D47C}"/>
              </a:ext>
            </a:extLst>
          </p:cNvPr>
          <p:cNvSpPr/>
          <p:nvPr/>
        </p:nvSpPr>
        <p:spPr>
          <a:xfrm>
            <a:off x="6332623" y="3904468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localhost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12D8A-9947-4C25-9512-3B05D569BF26}"/>
              </a:ext>
            </a:extLst>
          </p:cNvPr>
          <p:cNvSpPr/>
          <p:nvPr/>
        </p:nvSpPr>
        <p:spPr>
          <a:xfrm>
            <a:off x="3100142" y="3904468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Adresse de la base de données :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936A13A-DD1A-4B75-9430-90F9A638FF2B}"/>
              </a:ext>
            </a:extLst>
          </p:cNvPr>
          <p:cNvSpPr/>
          <p:nvPr/>
        </p:nvSpPr>
        <p:spPr>
          <a:xfrm>
            <a:off x="6332623" y="4546155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hymperiaData</a:t>
            </a:r>
            <a:r>
              <a:rPr lang="fr-CA" dirty="0"/>
              <a:t>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1DA08E-CA72-4EBD-81F2-632E63F4BFDD}"/>
              </a:ext>
            </a:extLst>
          </p:cNvPr>
          <p:cNvSpPr/>
          <p:nvPr/>
        </p:nvSpPr>
        <p:spPr>
          <a:xfrm>
            <a:off x="3100142" y="4546155"/>
            <a:ext cx="2935702" cy="441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Préfixe des tables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E28B5-3EEB-4BDE-B09B-CE055FAD0F94}"/>
              </a:ext>
            </a:extLst>
          </p:cNvPr>
          <p:cNvSpPr/>
          <p:nvPr/>
        </p:nvSpPr>
        <p:spPr>
          <a:xfrm>
            <a:off x="1086854" y="2682039"/>
            <a:ext cx="88231" cy="94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DC7D11-7E77-4798-B45B-234058D5AD18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09DCA-EFAF-40DD-8799-E9389667D139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626045-DE3F-4030-B049-E2ED8624084D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64BFA38-9DFB-4ABD-AAD3-4CA0CAA49E32}"/>
              </a:ext>
            </a:extLst>
          </p:cNvPr>
          <p:cNvSpPr/>
          <p:nvPr/>
        </p:nvSpPr>
        <p:spPr>
          <a:xfrm>
            <a:off x="184484" y="1106905"/>
            <a:ext cx="247850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session</a:t>
            </a:r>
          </a:p>
        </p:txBody>
      </p:sp>
      <p:sp>
        <p:nvSpPr>
          <p:cNvPr id="45" name="Flèche : gauche 44">
            <a:extLst>
              <a:ext uri="{FF2B5EF4-FFF2-40B4-BE49-F238E27FC236}">
                <a16:creationId xmlns:a16="http://schemas.microsoft.com/office/drawing/2014/main" id="{D10D712F-E378-4DC3-B7FB-D213042306C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3DA551D-0628-4E92-AEE2-D8969F341DCF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7750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6F34-CD0D-42A1-8031-2D1614487E3B}"/>
              </a:ext>
            </a:extLst>
          </p:cNvPr>
          <p:cNvSpPr/>
          <p:nvPr/>
        </p:nvSpPr>
        <p:spPr>
          <a:xfrm>
            <a:off x="0" y="842211"/>
            <a:ext cx="12192000" cy="60157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895A-9A43-4F1A-8B7C-4A4369965DC3}"/>
              </a:ext>
            </a:extLst>
          </p:cNvPr>
          <p:cNvSpPr/>
          <p:nvPr/>
        </p:nvSpPr>
        <p:spPr>
          <a:xfrm>
            <a:off x="0" y="489286"/>
            <a:ext cx="12192000" cy="35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ADE97E-D8E7-4B61-8836-5FB691103438}"/>
              </a:ext>
            </a:extLst>
          </p:cNvPr>
          <p:cNvSpPr/>
          <p:nvPr/>
        </p:nvSpPr>
        <p:spPr>
          <a:xfrm>
            <a:off x="10411324" y="550566"/>
            <a:ext cx="457200" cy="220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A54882-D7F1-4359-B69F-0BEAB95BEBBA}"/>
              </a:ext>
            </a:extLst>
          </p:cNvPr>
          <p:cNvSpPr/>
          <p:nvPr/>
        </p:nvSpPr>
        <p:spPr>
          <a:xfrm>
            <a:off x="11028946" y="550566"/>
            <a:ext cx="457200" cy="2204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▢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F629FE-7C29-4D7A-9220-684B44A1C294}"/>
              </a:ext>
            </a:extLst>
          </p:cNvPr>
          <p:cNvSpPr/>
          <p:nvPr/>
        </p:nvSpPr>
        <p:spPr>
          <a:xfrm>
            <a:off x="11646568" y="555505"/>
            <a:ext cx="457200" cy="2204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85651-47EE-49CE-9909-685E2690AC05}"/>
              </a:ext>
            </a:extLst>
          </p:cNvPr>
          <p:cNvSpPr/>
          <p:nvPr/>
        </p:nvSpPr>
        <p:spPr>
          <a:xfrm>
            <a:off x="4844716" y="0"/>
            <a:ext cx="2510589" cy="352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Réglages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0870B-7F58-4F39-B05A-9E004403663C}"/>
              </a:ext>
            </a:extLst>
          </p:cNvPr>
          <p:cNvSpPr/>
          <p:nvPr/>
        </p:nvSpPr>
        <p:spPr>
          <a:xfrm>
            <a:off x="956508" y="1724524"/>
            <a:ext cx="10690060" cy="464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5CB0B-AAA7-42D0-BC9E-E111E433D885}"/>
              </a:ext>
            </a:extLst>
          </p:cNvPr>
          <p:cNvSpPr/>
          <p:nvPr/>
        </p:nvSpPr>
        <p:spPr>
          <a:xfrm>
            <a:off x="184484" y="1106905"/>
            <a:ext cx="2478505" cy="3529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A" dirty="0"/>
              <a:t>Retour à la session</a:t>
            </a:r>
          </a:p>
        </p:txBody>
      </p:sp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C04997CF-DC2D-4D2F-9153-EC71876E22F6}"/>
              </a:ext>
            </a:extLst>
          </p:cNvPr>
          <p:cNvSpPr/>
          <p:nvPr/>
        </p:nvSpPr>
        <p:spPr>
          <a:xfrm>
            <a:off x="304801" y="1195136"/>
            <a:ext cx="433137" cy="184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71FA5-6D77-4FF8-A304-C043560F24C5}"/>
              </a:ext>
            </a:extLst>
          </p:cNvPr>
          <p:cNvSpPr/>
          <p:nvPr/>
        </p:nvSpPr>
        <p:spPr>
          <a:xfrm>
            <a:off x="1263315" y="1876926"/>
            <a:ext cx="1255296" cy="433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0124E4-8CFF-4EC3-A3A8-98D1A7AEBB95}"/>
              </a:ext>
            </a:extLst>
          </p:cNvPr>
          <p:cNvSpPr/>
          <p:nvPr/>
        </p:nvSpPr>
        <p:spPr>
          <a:xfrm>
            <a:off x="1331495" y="1973180"/>
            <a:ext cx="1114926" cy="368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Profils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E61796B-98E4-45F9-84EE-05CEFDCDB571}"/>
              </a:ext>
            </a:extLst>
          </p:cNvPr>
          <p:cNvSpPr/>
          <p:nvPr/>
        </p:nvSpPr>
        <p:spPr>
          <a:xfrm>
            <a:off x="176464" y="537412"/>
            <a:ext cx="1483895" cy="2566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Hymperia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C90C161-7C59-4F86-A637-EF90DE4C498E}"/>
              </a:ext>
            </a:extLst>
          </p:cNvPr>
          <p:cNvSpPr/>
          <p:nvPr/>
        </p:nvSpPr>
        <p:spPr>
          <a:xfrm>
            <a:off x="1331495" y="2457450"/>
            <a:ext cx="1114926" cy="543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Base de données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264034-569E-4B06-BC35-E9A4C21FC11A}"/>
              </a:ext>
            </a:extLst>
          </p:cNvPr>
          <p:cNvSpPr/>
          <p:nvPr/>
        </p:nvSpPr>
        <p:spPr>
          <a:xfrm>
            <a:off x="2743200" y="1925053"/>
            <a:ext cx="8835187" cy="36255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565506-DE37-4E2E-AC8D-E11053B077CF}"/>
              </a:ext>
            </a:extLst>
          </p:cNvPr>
          <p:cNvSpPr/>
          <p:nvPr/>
        </p:nvSpPr>
        <p:spPr>
          <a:xfrm>
            <a:off x="1076825" y="2109036"/>
            <a:ext cx="88231" cy="942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4977AA-A016-4B42-88B6-F07A06525749}"/>
              </a:ext>
            </a:extLst>
          </p:cNvPr>
          <p:cNvSpPr/>
          <p:nvPr/>
        </p:nvSpPr>
        <p:spPr>
          <a:xfrm>
            <a:off x="3244515" y="2679530"/>
            <a:ext cx="2851485" cy="4411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err="1"/>
              <a:t>hymperia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64AD1C-E025-49E6-99A8-D642FADC000B}"/>
              </a:ext>
            </a:extLst>
          </p:cNvPr>
          <p:cNvSpPr/>
          <p:nvPr/>
        </p:nvSpPr>
        <p:spPr>
          <a:xfrm>
            <a:off x="3007893" y="3793959"/>
            <a:ext cx="8436139" cy="16367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3B9E191-FA48-49B0-83E7-71723DC90C99}"/>
              </a:ext>
            </a:extLst>
          </p:cNvPr>
          <p:cNvSpPr/>
          <p:nvPr/>
        </p:nvSpPr>
        <p:spPr>
          <a:xfrm>
            <a:off x="3475119" y="4825665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5DB47-BAA2-4BE8-BDCB-6BDF042BE8CA}"/>
              </a:ext>
            </a:extLst>
          </p:cNvPr>
          <p:cNvSpPr/>
          <p:nvPr/>
        </p:nvSpPr>
        <p:spPr>
          <a:xfrm>
            <a:off x="3571371" y="2126079"/>
            <a:ext cx="2197769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Utilisateur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3B09C4-DA7A-4A88-A212-4879B32B875F}"/>
              </a:ext>
            </a:extLst>
          </p:cNvPr>
          <p:cNvSpPr/>
          <p:nvPr/>
        </p:nvSpPr>
        <p:spPr>
          <a:xfrm>
            <a:off x="3475119" y="4269201"/>
            <a:ext cx="2851485" cy="3689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Mot de passe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FD405AB-5822-45D9-BC17-EAF3E74179D4}"/>
              </a:ext>
            </a:extLst>
          </p:cNvPr>
          <p:cNvSpPr/>
          <p:nvPr/>
        </p:nvSpPr>
        <p:spPr>
          <a:xfrm>
            <a:off x="6733677" y="4839814"/>
            <a:ext cx="2851485" cy="441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/>
              <a:t>Abc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2A2881-7F4A-4FD2-BBA6-FA353BD4AFFB}"/>
              </a:ext>
            </a:extLst>
          </p:cNvPr>
          <p:cNvSpPr/>
          <p:nvPr/>
        </p:nvSpPr>
        <p:spPr>
          <a:xfrm>
            <a:off x="6733678" y="4233105"/>
            <a:ext cx="2851484" cy="4411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Vérification mot de passe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25706-149B-4C75-B686-FA75F5EC23D1}"/>
              </a:ext>
            </a:extLst>
          </p:cNvPr>
          <p:cNvSpPr/>
          <p:nvPr/>
        </p:nvSpPr>
        <p:spPr>
          <a:xfrm>
            <a:off x="7174824" y="2137608"/>
            <a:ext cx="3084101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Supprimer compte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C83B4-5C6F-4811-9AE5-31FDF9E54137}"/>
              </a:ext>
            </a:extLst>
          </p:cNvPr>
          <p:cNvSpPr/>
          <p:nvPr/>
        </p:nvSpPr>
        <p:spPr>
          <a:xfrm>
            <a:off x="5191627" y="3857398"/>
            <a:ext cx="3084101" cy="22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Changer de mot de passe :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9BBB49A-A442-4C29-83C7-DA96B0E57C80}"/>
              </a:ext>
            </a:extLst>
          </p:cNvPr>
          <p:cNvSpPr/>
          <p:nvPr/>
        </p:nvSpPr>
        <p:spPr>
          <a:xfrm>
            <a:off x="9753600" y="4331368"/>
            <a:ext cx="1588167" cy="94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Changement –</a:t>
            </a:r>
            <a:br>
              <a:rPr lang="fr-CA" dirty="0"/>
            </a:br>
            <a:r>
              <a:rPr lang="fr-CA" dirty="0"/>
              <a:t>Valide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4D0E2C-B5A3-411F-A5E3-FD3C7B0FD593}"/>
              </a:ext>
            </a:extLst>
          </p:cNvPr>
          <p:cNvSpPr/>
          <p:nvPr/>
        </p:nvSpPr>
        <p:spPr>
          <a:xfrm>
            <a:off x="8450176" y="5721574"/>
            <a:ext cx="3128211" cy="572381"/>
          </a:xfrm>
          <a:prstGeom prst="rect">
            <a:avLst/>
          </a:prstGeom>
          <a:solidFill>
            <a:srgbClr val="20386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C3B37-4AF0-453C-BF41-B8D379E2A750}"/>
              </a:ext>
            </a:extLst>
          </p:cNvPr>
          <p:cNvSpPr/>
          <p:nvPr/>
        </p:nvSpPr>
        <p:spPr>
          <a:xfrm>
            <a:off x="10088475" y="5803230"/>
            <a:ext cx="1355558" cy="409071"/>
          </a:xfrm>
          <a:prstGeom prst="rect">
            <a:avLst/>
          </a:prstGeom>
          <a:solidFill>
            <a:srgbClr val="FF0000">
              <a:alpha val="5490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Annuler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E6041-0C9C-4E5B-AFAE-2FFD1CCBA439}"/>
              </a:ext>
            </a:extLst>
          </p:cNvPr>
          <p:cNvSpPr/>
          <p:nvPr/>
        </p:nvSpPr>
        <p:spPr>
          <a:xfrm>
            <a:off x="8530383" y="5811253"/>
            <a:ext cx="1355558" cy="4090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Appliquer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22E363C-3781-403D-9A78-5251E348E094}"/>
              </a:ext>
            </a:extLst>
          </p:cNvPr>
          <p:cNvSpPr/>
          <p:nvPr/>
        </p:nvSpPr>
        <p:spPr>
          <a:xfrm>
            <a:off x="1331495" y="3114676"/>
            <a:ext cx="1114926" cy="368964"/>
          </a:xfrm>
          <a:prstGeom prst="roundRect">
            <a:avLst/>
          </a:prstGeom>
          <a:solidFill>
            <a:srgbClr val="FF0000">
              <a:alpha val="54902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117392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371</Words>
  <Application>Microsoft Office PowerPoint</Application>
  <PresentationFormat>Grand écran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Mailhot</dc:creator>
  <cp:lastModifiedBy>Antoine Mailhot</cp:lastModifiedBy>
  <cp:revision>34</cp:revision>
  <dcterms:created xsi:type="dcterms:W3CDTF">2018-08-27T05:23:14Z</dcterms:created>
  <dcterms:modified xsi:type="dcterms:W3CDTF">2018-08-28T04:54:32Z</dcterms:modified>
</cp:coreProperties>
</file>