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0B31B-3CFB-45AB-9945-AE5871E579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5436B6-D595-4FB5-98ED-5B0E4669ED0D}">
      <dgm:prSet/>
      <dgm:spPr/>
      <dgm:t>
        <a:bodyPr/>
        <a:lstStyle/>
        <a:p>
          <a:r>
            <a:rPr lang="en-GB"/>
            <a:t>Actor -&gt; Person</a:t>
          </a:r>
          <a:endParaRPr lang="en-US"/>
        </a:p>
      </dgm:t>
    </dgm:pt>
    <dgm:pt modelId="{A6271E03-5F13-4444-AE28-01819401858B}" type="parTrans" cxnId="{DB3A4120-F256-4427-AAC7-C11FD447F3A5}">
      <dgm:prSet/>
      <dgm:spPr/>
      <dgm:t>
        <a:bodyPr/>
        <a:lstStyle/>
        <a:p>
          <a:endParaRPr lang="en-US"/>
        </a:p>
      </dgm:t>
    </dgm:pt>
    <dgm:pt modelId="{936810A3-3678-441E-81B4-F1FBE4B5F144}" type="sibTrans" cxnId="{DB3A4120-F256-4427-AAC7-C11FD447F3A5}">
      <dgm:prSet/>
      <dgm:spPr/>
      <dgm:t>
        <a:bodyPr/>
        <a:lstStyle/>
        <a:p>
          <a:endParaRPr lang="en-US"/>
        </a:p>
      </dgm:t>
    </dgm:pt>
    <dgm:pt modelId="{7557F512-C282-4547-A435-53DE19595A3F}">
      <dgm:prSet/>
      <dgm:spPr/>
      <dgm:t>
        <a:bodyPr/>
        <a:lstStyle/>
        <a:p>
          <a:r>
            <a:rPr lang="en-GB"/>
            <a:t>Film -&gt; Project</a:t>
          </a:r>
          <a:endParaRPr lang="en-US"/>
        </a:p>
      </dgm:t>
    </dgm:pt>
    <dgm:pt modelId="{2B632DB1-4D2B-4C37-8295-ED1BA44E93A8}" type="parTrans" cxnId="{C2666D33-0121-4533-8B7C-51FD05A3DA8F}">
      <dgm:prSet/>
      <dgm:spPr/>
      <dgm:t>
        <a:bodyPr/>
        <a:lstStyle/>
        <a:p>
          <a:endParaRPr lang="en-US"/>
        </a:p>
      </dgm:t>
    </dgm:pt>
    <dgm:pt modelId="{D6A6722D-9129-404B-A738-BCEAFCC77B7A}" type="sibTrans" cxnId="{C2666D33-0121-4533-8B7C-51FD05A3DA8F}">
      <dgm:prSet/>
      <dgm:spPr/>
      <dgm:t>
        <a:bodyPr/>
        <a:lstStyle/>
        <a:p>
          <a:endParaRPr lang="en-US"/>
        </a:p>
      </dgm:t>
    </dgm:pt>
    <dgm:pt modelId="{F986E1A9-2829-4562-936A-E271FC8C0F52}">
      <dgm:prSet/>
      <dgm:spPr/>
      <dgm:t>
        <a:bodyPr/>
        <a:lstStyle/>
        <a:p>
          <a:r>
            <a:rPr lang="en-GB"/>
            <a:t>Category -&gt; Group</a:t>
          </a:r>
          <a:endParaRPr lang="en-US"/>
        </a:p>
      </dgm:t>
    </dgm:pt>
    <dgm:pt modelId="{CF842F74-416B-4585-8D16-BB69C2245EE1}" type="parTrans" cxnId="{175041A4-73D7-4AFC-8F4C-E3532162518D}">
      <dgm:prSet/>
      <dgm:spPr/>
      <dgm:t>
        <a:bodyPr/>
        <a:lstStyle/>
        <a:p>
          <a:endParaRPr lang="en-US"/>
        </a:p>
      </dgm:t>
    </dgm:pt>
    <dgm:pt modelId="{798191C7-ACF8-4A72-AF22-BE003F3DE228}" type="sibTrans" cxnId="{175041A4-73D7-4AFC-8F4C-E3532162518D}">
      <dgm:prSet/>
      <dgm:spPr/>
      <dgm:t>
        <a:bodyPr/>
        <a:lstStyle/>
        <a:p>
          <a:endParaRPr lang="en-US"/>
        </a:p>
      </dgm:t>
    </dgm:pt>
    <dgm:pt modelId="{A4A4282C-BAEB-43A6-92B0-03ED3BD32781}" type="pres">
      <dgm:prSet presAssocID="{B360B31B-3CFB-45AB-9945-AE5871E579A5}" presName="root" presStyleCnt="0">
        <dgm:presLayoutVars>
          <dgm:dir/>
          <dgm:resizeHandles val="exact"/>
        </dgm:presLayoutVars>
      </dgm:prSet>
      <dgm:spPr/>
    </dgm:pt>
    <dgm:pt modelId="{93D10143-2534-4DD5-B5C2-614574DDA968}" type="pres">
      <dgm:prSet presAssocID="{E15436B6-D595-4FB5-98ED-5B0E4669ED0D}" presName="compNode" presStyleCnt="0"/>
      <dgm:spPr/>
    </dgm:pt>
    <dgm:pt modelId="{3D16ED29-F306-4AA1-8600-E2B8D25120F8}" type="pres">
      <dgm:prSet presAssocID="{E15436B6-D595-4FB5-98ED-5B0E4669ED0D}" presName="bgRect" presStyleLbl="bgShp" presStyleIdx="0" presStyleCnt="3"/>
      <dgm:spPr/>
    </dgm:pt>
    <dgm:pt modelId="{F6BA8486-73FA-49DB-AABC-B3C3F322D22D}" type="pres">
      <dgm:prSet presAssocID="{E15436B6-D595-4FB5-98ED-5B0E4669ED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389AA8CD-C308-4134-86A5-812968B87905}" type="pres">
      <dgm:prSet presAssocID="{E15436B6-D595-4FB5-98ED-5B0E4669ED0D}" presName="spaceRect" presStyleCnt="0"/>
      <dgm:spPr/>
    </dgm:pt>
    <dgm:pt modelId="{1106087D-741B-4BEA-8EBE-8F0B97ED30BD}" type="pres">
      <dgm:prSet presAssocID="{E15436B6-D595-4FB5-98ED-5B0E4669ED0D}" presName="parTx" presStyleLbl="revTx" presStyleIdx="0" presStyleCnt="3">
        <dgm:presLayoutVars>
          <dgm:chMax val="0"/>
          <dgm:chPref val="0"/>
        </dgm:presLayoutVars>
      </dgm:prSet>
      <dgm:spPr/>
    </dgm:pt>
    <dgm:pt modelId="{F85BF0BA-F09B-4514-A7BD-74590D63E051}" type="pres">
      <dgm:prSet presAssocID="{936810A3-3678-441E-81B4-F1FBE4B5F144}" presName="sibTrans" presStyleCnt="0"/>
      <dgm:spPr/>
    </dgm:pt>
    <dgm:pt modelId="{653A3ABB-AED4-45C6-ACAA-F3D960E79409}" type="pres">
      <dgm:prSet presAssocID="{7557F512-C282-4547-A435-53DE19595A3F}" presName="compNode" presStyleCnt="0"/>
      <dgm:spPr/>
    </dgm:pt>
    <dgm:pt modelId="{3ED69E96-C42D-46F6-B7C5-9E1271B4F461}" type="pres">
      <dgm:prSet presAssocID="{7557F512-C282-4547-A435-53DE19595A3F}" presName="bgRect" presStyleLbl="bgShp" presStyleIdx="1" presStyleCnt="3"/>
      <dgm:spPr/>
    </dgm:pt>
    <dgm:pt modelId="{A6FA278E-5196-4D31-9402-DECDEEFE6B1B}" type="pres">
      <dgm:prSet presAssocID="{7557F512-C282-4547-A435-53DE19595A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34FA62F2-52D3-4917-882C-65512F130860}" type="pres">
      <dgm:prSet presAssocID="{7557F512-C282-4547-A435-53DE19595A3F}" presName="spaceRect" presStyleCnt="0"/>
      <dgm:spPr/>
    </dgm:pt>
    <dgm:pt modelId="{430CB311-64DA-4013-8541-E73690483971}" type="pres">
      <dgm:prSet presAssocID="{7557F512-C282-4547-A435-53DE19595A3F}" presName="parTx" presStyleLbl="revTx" presStyleIdx="1" presStyleCnt="3">
        <dgm:presLayoutVars>
          <dgm:chMax val="0"/>
          <dgm:chPref val="0"/>
        </dgm:presLayoutVars>
      </dgm:prSet>
      <dgm:spPr/>
    </dgm:pt>
    <dgm:pt modelId="{82D452B7-9EB3-4D36-9F5B-BF46E5F406F0}" type="pres">
      <dgm:prSet presAssocID="{D6A6722D-9129-404B-A738-BCEAFCC77B7A}" presName="sibTrans" presStyleCnt="0"/>
      <dgm:spPr/>
    </dgm:pt>
    <dgm:pt modelId="{D3A3845E-D8C3-430A-9A8A-D93E6EA3D32D}" type="pres">
      <dgm:prSet presAssocID="{F986E1A9-2829-4562-936A-E271FC8C0F52}" presName="compNode" presStyleCnt="0"/>
      <dgm:spPr/>
    </dgm:pt>
    <dgm:pt modelId="{CD63809E-5B09-41AE-80F0-6EE9F94EBFAF}" type="pres">
      <dgm:prSet presAssocID="{F986E1A9-2829-4562-936A-E271FC8C0F52}" presName="bgRect" presStyleLbl="bgShp" presStyleIdx="2" presStyleCnt="3"/>
      <dgm:spPr/>
    </dgm:pt>
    <dgm:pt modelId="{6C9C74B7-3335-4213-A6BC-581BCE3D9C2B}" type="pres">
      <dgm:prSet presAssocID="{F986E1A9-2829-4562-936A-E271FC8C0F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erarhie"/>
        </a:ext>
      </dgm:extLst>
    </dgm:pt>
    <dgm:pt modelId="{35AB6A16-502E-41E6-B9AF-3CB20E9BF29D}" type="pres">
      <dgm:prSet presAssocID="{F986E1A9-2829-4562-936A-E271FC8C0F52}" presName="spaceRect" presStyleCnt="0"/>
      <dgm:spPr/>
    </dgm:pt>
    <dgm:pt modelId="{7504078B-D527-4D38-9ACD-44C30A1F4CC2}" type="pres">
      <dgm:prSet presAssocID="{F986E1A9-2829-4562-936A-E271FC8C0F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842D20-9948-431A-A47A-1E626C33C096}" type="presOf" srcId="{F986E1A9-2829-4562-936A-E271FC8C0F52}" destId="{7504078B-D527-4D38-9ACD-44C30A1F4CC2}" srcOrd="0" destOrd="0" presId="urn:microsoft.com/office/officeart/2018/2/layout/IconVerticalSolidList"/>
    <dgm:cxn modelId="{DB3A4120-F256-4427-AAC7-C11FD447F3A5}" srcId="{B360B31B-3CFB-45AB-9945-AE5871E579A5}" destId="{E15436B6-D595-4FB5-98ED-5B0E4669ED0D}" srcOrd="0" destOrd="0" parTransId="{A6271E03-5F13-4444-AE28-01819401858B}" sibTransId="{936810A3-3678-441E-81B4-F1FBE4B5F144}"/>
    <dgm:cxn modelId="{0E6B152C-78E1-4A37-AE0C-ADD23CDD8021}" type="presOf" srcId="{E15436B6-D595-4FB5-98ED-5B0E4669ED0D}" destId="{1106087D-741B-4BEA-8EBE-8F0B97ED30BD}" srcOrd="0" destOrd="0" presId="urn:microsoft.com/office/officeart/2018/2/layout/IconVerticalSolidList"/>
    <dgm:cxn modelId="{9110732F-757A-4237-9629-79AAD1D1E5E8}" type="presOf" srcId="{7557F512-C282-4547-A435-53DE19595A3F}" destId="{430CB311-64DA-4013-8541-E73690483971}" srcOrd="0" destOrd="0" presId="urn:microsoft.com/office/officeart/2018/2/layout/IconVerticalSolidList"/>
    <dgm:cxn modelId="{C2666D33-0121-4533-8B7C-51FD05A3DA8F}" srcId="{B360B31B-3CFB-45AB-9945-AE5871E579A5}" destId="{7557F512-C282-4547-A435-53DE19595A3F}" srcOrd="1" destOrd="0" parTransId="{2B632DB1-4D2B-4C37-8295-ED1BA44E93A8}" sibTransId="{D6A6722D-9129-404B-A738-BCEAFCC77B7A}"/>
    <dgm:cxn modelId="{175041A4-73D7-4AFC-8F4C-E3532162518D}" srcId="{B360B31B-3CFB-45AB-9945-AE5871E579A5}" destId="{F986E1A9-2829-4562-936A-E271FC8C0F52}" srcOrd="2" destOrd="0" parTransId="{CF842F74-416B-4585-8D16-BB69C2245EE1}" sibTransId="{798191C7-ACF8-4A72-AF22-BE003F3DE228}"/>
    <dgm:cxn modelId="{5A737BF2-7FAB-494D-9E87-338343692682}" type="presOf" srcId="{B360B31B-3CFB-45AB-9945-AE5871E579A5}" destId="{A4A4282C-BAEB-43A6-92B0-03ED3BD32781}" srcOrd="0" destOrd="0" presId="urn:microsoft.com/office/officeart/2018/2/layout/IconVerticalSolidList"/>
    <dgm:cxn modelId="{94382858-A87F-4A87-9E97-31AAE8E513EA}" type="presParOf" srcId="{A4A4282C-BAEB-43A6-92B0-03ED3BD32781}" destId="{93D10143-2534-4DD5-B5C2-614574DDA968}" srcOrd="0" destOrd="0" presId="urn:microsoft.com/office/officeart/2018/2/layout/IconVerticalSolidList"/>
    <dgm:cxn modelId="{6DAC090F-B8E4-4275-807B-B500038E17F1}" type="presParOf" srcId="{93D10143-2534-4DD5-B5C2-614574DDA968}" destId="{3D16ED29-F306-4AA1-8600-E2B8D25120F8}" srcOrd="0" destOrd="0" presId="urn:microsoft.com/office/officeart/2018/2/layout/IconVerticalSolidList"/>
    <dgm:cxn modelId="{C6BB31E8-4DFE-4E6D-922D-72D91CA93730}" type="presParOf" srcId="{93D10143-2534-4DD5-B5C2-614574DDA968}" destId="{F6BA8486-73FA-49DB-AABC-B3C3F322D22D}" srcOrd="1" destOrd="0" presId="urn:microsoft.com/office/officeart/2018/2/layout/IconVerticalSolidList"/>
    <dgm:cxn modelId="{C8D85289-A746-46D7-B62B-41EB239D6A87}" type="presParOf" srcId="{93D10143-2534-4DD5-B5C2-614574DDA968}" destId="{389AA8CD-C308-4134-86A5-812968B87905}" srcOrd="2" destOrd="0" presId="urn:microsoft.com/office/officeart/2018/2/layout/IconVerticalSolidList"/>
    <dgm:cxn modelId="{70B3517C-7E5B-4323-A832-3BCB85AE7B19}" type="presParOf" srcId="{93D10143-2534-4DD5-B5C2-614574DDA968}" destId="{1106087D-741B-4BEA-8EBE-8F0B97ED30BD}" srcOrd="3" destOrd="0" presId="urn:microsoft.com/office/officeart/2018/2/layout/IconVerticalSolidList"/>
    <dgm:cxn modelId="{CE6A47A8-FA84-4B0E-9DC0-897B3661FF9B}" type="presParOf" srcId="{A4A4282C-BAEB-43A6-92B0-03ED3BD32781}" destId="{F85BF0BA-F09B-4514-A7BD-74590D63E051}" srcOrd="1" destOrd="0" presId="urn:microsoft.com/office/officeart/2018/2/layout/IconVerticalSolidList"/>
    <dgm:cxn modelId="{7655C574-174F-47A6-B479-74C318B0749E}" type="presParOf" srcId="{A4A4282C-BAEB-43A6-92B0-03ED3BD32781}" destId="{653A3ABB-AED4-45C6-ACAA-F3D960E79409}" srcOrd="2" destOrd="0" presId="urn:microsoft.com/office/officeart/2018/2/layout/IconVerticalSolidList"/>
    <dgm:cxn modelId="{9CE8452C-1EBB-40B8-A4DF-26561142148A}" type="presParOf" srcId="{653A3ABB-AED4-45C6-ACAA-F3D960E79409}" destId="{3ED69E96-C42D-46F6-B7C5-9E1271B4F461}" srcOrd="0" destOrd="0" presId="urn:microsoft.com/office/officeart/2018/2/layout/IconVerticalSolidList"/>
    <dgm:cxn modelId="{BE9C864E-75D1-435F-B926-F6C71497A67C}" type="presParOf" srcId="{653A3ABB-AED4-45C6-ACAA-F3D960E79409}" destId="{A6FA278E-5196-4D31-9402-DECDEEFE6B1B}" srcOrd="1" destOrd="0" presId="urn:microsoft.com/office/officeart/2018/2/layout/IconVerticalSolidList"/>
    <dgm:cxn modelId="{FBAE0FED-87CA-4A63-83ED-321B6CB2E90B}" type="presParOf" srcId="{653A3ABB-AED4-45C6-ACAA-F3D960E79409}" destId="{34FA62F2-52D3-4917-882C-65512F130860}" srcOrd="2" destOrd="0" presId="urn:microsoft.com/office/officeart/2018/2/layout/IconVerticalSolidList"/>
    <dgm:cxn modelId="{8AADA0B1-992C-4885-A776-77E74E30250A}" type="presParOf" srcId="{653A3ABB-AED4-45C6-ACAA-F3D960E79409}" destId="{430CB311-64DA-4013-8541-E73690483971}" srcOrd="3" destOrd="0" presId="urn:microsoft.com/office/officeart/2018/2/layout/IconVerticalSolidList"/>
    <dgm:cxn modelId="{6C53C708-ABD5-43D2-912B-7A7059B64B40}" type="presParOf" srcId="{A4A4282C-BAEB-43A6-92B0-03ED3BD32781}" destId="{82D452B7-9EB3-4D36-9F5B-BF46E5F406F0}" srcOrd="3" destOrd="0" presId="urn:microsoft.com/office/officeart/2018/2/layout/IconVerticalSolidList"/>
    <dgm:cxn modelId="{AE45E6F1-E669-40C4-BEDE-7CB14486BF51}" type="presParOf" srcId="{A4A4282C-BAEB-43A6-92B0-03ED3BD32781}" destId="{D3A3845E-D8C3-430A-9A8A-D93E6EA3D32D}" srcOrd="4" destOrd="0" presId="urn:microsoft.com/office/officeart/2018/2/layout/IconVerticalSolidList"/>
    <dgm:cxn modelId="{A2FAAF2C-6F05-4009-8EC9-7C98310BF4A6}" type="presParOf" srcId="{D3A3845E-D8C3-430A-9A8A-D93E6EA3D32D}" destId="{CD63809E-5B09-41AE-80F0-6EE9F94EBFAF}" srcOrd="0" destOrd="0" presId="urn:microsoft.com/office/officeart/2018/2/layout/IconVerticalSolidList"/>
    <dgm:cxn modelId="{C303BC7A-5877-4919-9367-776A615D0A0F}" type="presParOf" srcId="{D3A3845E-D8C3-430A-9A8A-D93E6EA3D32D}" destId="{6C9C74B7-3335-4213-A6BC-581BCE3D9C2B}" srcOrd="1" destOrd="0" presId="urn:microsoft.com/office/officeart/2018/2/layout/IconVerticalSolidList"/>
    <dgm:cxn modelId="{022701B3-83E0-4C5E-BF6D-7BDFDF4546E8}" type="presParOf" srcId="{D3A3845E-D8C3-430A-9A8A-D93E6EA3D32D}" destId="{35AB6A16-502E-41E6-B9AF-3CB20E9BF29D}" srcOrd="2" destOrd="0" presId="urn:microsoft.com/office/officeart/2018/2/layout/IconVerticalSolidList"/>
    <dgm:cxn modelId="{DA8C3380-963D-449D-8348-9E71CC837D40}" type="presParOf" srcId="{D3A3845E-D8C3-430A-9A8A-D93E6EA3D32D}" destId="{7504078B-D527-4D38-9ACD-44C30A1F4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6ED29-F306-4AA1-8600-E2B8D25120F8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A8486-73FA-49DB-AABC-B3C3F322D22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6087D-741B-4BEA-8EBE-8F0B97ED30BD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Actor -&gt; Person</a:t>
          </a:r>
          <a:endParaRPr lang="en-US" sz="2500" kern="1200"/>
        </a:p>
      </dsp:txBody>
      <dsp:txXfrm>
        <a:off x="1616455" y="598"/>
        <a:ext cx="4649555" cy="1399528"/>
      </dsp:txXfrm>
    </dsp:sp>
    <dsp:sp modelId="{3ED69E96-C42D-46F6-B7C5-9E1271B4F461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A278E-5196-4D31-9402-DECDEEFE6B1B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CB311-64DA-4013-8541-E73690483971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Film -&gt; Project</a:t>
          </a:r>
          <a:endParaRPr lang="en-US" sz="2500" kern="1200"/>
        </a:p>
      </dsp:txBody>
      <dsp:txXfrm>
        <a:off x="1616455" y="1750009"/>
        <a:ext cx="4649555" cy="1399528"/>
      </dsp:txXfrm>
    </dsp:sp>
    <dsp:sp modelId="{CD63809E-5B09-41AE-80F0-6EE9F94EBFAF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74B7-3335-4213-A6BC-581BCE3D9C2B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4078B-D527-4D38-9ACD-44C30A1F4CC2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Category -&gt; Group</a:t>
          </a:r>
          <a:endParaRPr lang="en-US" sz="2500" kern="1200"/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3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3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83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7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5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95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7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1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3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4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0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E696A3-EDA7-4EA0-8F4C-F0DBAB9F97A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55DDFC-A075-43F5-A5D4-2813617DD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96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121F166-87EF-4DD5-8535-23CFB8039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/>
              <a:t>Proiect MCSW</a:t>
            </a:r>
            <a:br>
              <a:rPr lang="en-GB"/>
            </a:br>
            <a:r>
              <a:rPr lang="en-GB"/>
              <a:t>		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414DCAB-68F3-4A7E-8FFA-489A2E99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anchor="ctr">
            <a:normAutofit/>
          </a:bodyPr>
          <a:lstStyle/>
          <a:p>
            <a:r>
              <a:rPr lang="en-GB" dirty="0" err="1"/>
              <a:t>Solschi</a:t>
            </a:r>
            <a:r>
              <a:rPr lang="en-GB" dirty="0"/>
              <a:t> Eliza</a:t>
            </a:r>
            <a:endParaRPr lang="en-GB"/>
          </a:p>
          <a:p>
            <a:r>
              <a:rPr lang="en-GB" dirty="0"/>
              <a:t>Uicoaba Alexandru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91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682044B-56DA-4D20-ADA8-18E6D0B2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/>
              <a:t>Transformare date din SQL in RDF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08E01E1-73D4-4E35-962D-8FBEEBEC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Obiective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O1 - Identificarea unor vocabulare/ontologi ce se pot utiliza pentru modelarea datelor în formatul RDF. Utilizați cel puțin 3 clase.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O2 - Convertiți sau permiteți accesul la date în format RDF.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O3 - Construiți interogări SPARQL pentru a returna informații din baza de date SQL </a:t>
            </a:r>
          </a:p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7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E1A6AC93-AD01-49B2-9599-B5BA05018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4AB8B65B-5BAF-4A25-A4AF-566A30D5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MySQL Data Base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5920DF-76FF-4D66-81BA-A224FC83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>
              <a:buClr>
                <a:srgbClr val="E68C00"/>
              </a:buClr>
            </a:pPr>
            <a:r>
              <a:rPr lang="en-GB" dirty="0" err="1"/>
              <a:t>Sakila</a:t>
            </a:r>
            <a:r>
              <a:rPr lang="en-GB" dirty="0"/>
              <a:t> DB</a:t>
            </a:r>
          </a:p>
          <a:p>
            <a:pPr>
              <a:buClr>
                <a:srgbClr val="E68C00"/>
              </a:buClr>
            </a:pPr>
            <a:r>
              <a:rPr lang="en-GB" dirty="0" err="1"/>
              <a:t>Tabele</a:t>
            </a:r>
            <a:r>
              <a:rPr lang="en-GB" dirty="0"/>
              <a:t> de </a:t>
            </a:r>
            <a:r>
              <a:rPr lang="en-GB" dirty="0" err="1"/>
              <a:t>interes</a:t>
            </a:r>
            <a:endParaRPr lang="en-GB" dirty="0"/>
          </a:p>
          <a:p>
            <a:pPr lvl="1">
              <a:buClr>
                <a:srgbClr val="E68C00"/>
              </a:buClr>
            </a:pPr>
            <a:r>
              <a:rPr lang="en-GB" dirty="0"/>
              <a:t>Actor</a:t>
            </a:r>
          </a:p>
          <a:p>
            <a:pPr lvl="1">
              <a:buClr>
                <a:srgbClr val="E68C00"/>
              </a:buClr>
            </a:pPr>
            <a:r>
              <a:rPr lang="en-GB" dirty="0"/>
              <a:t>Film</a:t>
            </a:r>
          </a:p>
          <a:p>
            <a:pPr lvl="1">
              <a:buClr>
                <a:srgbClr val="E68C00"/>
              </a:buClr>
            </a:pPr>
            <a:r>
              <a:rPr lang="en-GB" dirty="0"/>
              <a:t>Category</a:t>
            </a:r>
          </a:p>
          <a:p>
            <a:pPr lvl="1">
              <a:buClr>
                <a:srgbClr val="E68C00"/>
              </a:buClr>
            </a:pPr>
            <a:r>
              <a:rPr lang="en-GB" dirty="0" err="1"/>
              <a:t>Film_actor</a:t>
            </a:r>
            <a:endParaRPr lang="en-GB" dirty="0"/>
          </a:p>
          <a:p>
            <a:pPr lvl="1">
              <a:buClr>
                <a:srgbClr val="E68C00"/>
              </a:buClr>
            </a:pPr>
            <a:r>
              <a:rPr lang="en-GB" dirty="0" err="1"/>
              <a:t>Film_category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9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151261-08A7-4CF6-954A-4BCC5FB0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en-GB" dirty="0"/>
              <a:t>Parser C#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CB6B432-07A4-476E-B7C3-A00F977FE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2425844"/>
            <a:ext cx="5910517" cy="2211355"/>
          </a:xfrm>
        </p:spPr>
        <p:txBody>
          <a:bodyPr>
            <a:normAutofit/>
          </a:bodyPr>
          <a:lstStyle/>
          <a:p>
            <a:pPr>
              <a:buClr>
                <a:srgbClr val="5A12D8"/>
              </a:buClr>
            </a:pPr>
            <a:r>
              <a:rPr lang="en-GB" dirty="0" err="1"/>
              <a:t>Unelte</a:t>
            </a:r>
            <a:endParaRPr lang="en-GB" dirty="0"/>
          </a:p>
          <a:p>
            <a:pPr>
              <a:buClr>
                <a:srgbClr val="5A12D8"/>
              </a:buClr>
            </a:pPr>
            <a:r>
              <a:rPr lang="en-GB" dirty="0"/>
              <a:t>.NET Core 6.0</a:t>
            </a:r>
          </a:p>
          <a:p>
            <a:pPr>
              <a:buClr>
                <a:srgbClr val="5A12D8"/>
              </a:buClr>
            </a:pPr>
            <a:r>
              <a:rPr lang="en-GB" dirty="0" err="1"/>
              <a:t>Librarii</a:t>
            </a:r>
            <a:endParaRPr lang="en-GB" dirty="0"/>
          </a:p>
          <a:p>
            <a:pPr lvl="1">
              <a:buClr>
                <a:srgbClr val="5A12D8"/>
              </a:buClr>
            </a:pPr>
            <a:r>
              <a:rPr lang="en-GB" dirty="0" err="1"/>
              <a:t>MySQL.Client</a:t>
            </a:r>
            <a:endParaRPr lang="en-GB" dirty="0"/>
          </a:p>
          <a:p>
            <a:pPr lvl="1">
              <a:buClr>
                <a:srgbClr val="5A12D8"/>
              </a:buClr>
            </a:pPr>
            <a:r>
              <a:rPr lang="en-GB" dirty="0" err="1"/>
              <a:t>DotNetRDF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D3E89A07-0B3E-4F5E-B9E7-30806346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94" y="1126064"/>
            <a:ext cx="2244591" cy="2244591"/>
          </a:xfrm>
          <a:prstGeom prst="rect">
            <a:avLst/>
          </a:prstGeom>
        </p:spPr>
      </p:pic>
      <p:pic>
        <p:nvPicPr>
          <p:cNvPr id="5" name="Imagine 4" descr="O imagine care conține text, miniatură&#10;&#10;Descriere generată automat">
            <a:extLst>
              <a:ext uri="{FF2B5EF4-FFF2-40B4-BE49-F238E27FC236}">
                <a16:creationId xmlns:a16="http://schemas.microsoft.com/office/drawing/2014/main" id="{1BAFBF1E-1662-4E9B-AFB9-DD4FE550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59" y="3531522"/>
            <a:ext cx="2253261" cy="22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0A4311-6507-424C-913B-D09F88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dirty="0" err="1"/>
              <a:t>Transformare</a:t>
            </a:r>
            <a:r>
              <a:rPr lang="en-GB" dirty="0"/>
              <a:t> </a:t>
            </a:r>
            <a:r>
              <a:rPr lang="en-GB" dirty="0" err="1"/>
              <a:t>tabele</a:t>
            </a:r>
            <a:r>
              <a:rPr lang="en-GB" dirty="0"/>
              <a:t> MySQL in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foaf</a:t>
            </a:r>
            <a:endParaRPr lang="en-GB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2" name="Substituent conținut 2">
            <a:extLst>
              <a:ext uri="{FF2B5EF4-FFF2-40B4-BE49-F238E27FC236}">
                <a16:creationId xmlns:a16="http://schemas.microsoft.com/office/drawing/2014/main" id="{D3449514-DAAF-435B-8D18-DD197257F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64713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16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7A4DF7-FBAA-48DE-802D-80819B31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en-GB" dirty="0" err="1"/>
              <a:t>Instructiuni</a:t>
            </a:r>
            <a:r>
              <a:rPr lang="en-GB" dirty="0"/>
              <a:t> SPARQL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E124CB-41E9-4022-A413-2D246CB7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74" y="2628900"/>
            <a:ext cx="5910517" cy="1600200"/>
          </a:xfrm>
        </p:spPr>
        <p:txBody>
          <a:bodyPr>
            <a:normAutofit/>
          </a:bodyPr>
          <a:lstStyle/>
          <a:p>
            <a:pPr>
              <a:buClr>
                <a:srgbClr val="9136AC"/>
              </a:buClr>
            </a:pP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instructiunilor</a:t>
            </a:r>
            <a:r>
              <a:rPr lang="en-US" dirty="0"/>
              <a:t> SPARQL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:</a:t>
            </a:r>
          </a:p>
          <a:p>
            <a:pPr lvl="1">
              <a:buClr>
                <a:srgbClr val="9136AC"/>
              </a:buClr>
            </a:pPr>
            <a:r>
              <a:rPr lang="en-US" dirty="0"/>
              <a:t>Direct in C#</a:t>
            </a:r>
          </a:p>
          <a:p>
            <a:pPr lvl="1">
              <a:buClr>
                <a:srgbClr val="9136AC"/>
              </a:buClr>
            </a:pPr>
            <a:r>
              <a:rPr lang="en-US" dirty="0"/>
              <a:t>In </a:t>
            </a:r>
            <a:r>
              <a:rPr lang="en-US" dirty="0" err="1"/>
              <a:t>GraphDB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E525146C-36F7-40DC-8520-B61A3FC49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94" y="1126064"/>
            <a:ext cx="2244591" cy="2244591"/>
          </a:xfrm>
          <a:prstGeom prst="rect">
            <a:avLst/>
          </a:prstGeom>
        </p:spPr>
      </p:pic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66E537E-687C-45D1-9AA1-C2620657F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59" y="3531522"/>
            <a:ext cx="2253261" cy="22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Ardezi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Ardezie</Template>
  <TotalTime>20</TotalTime>
  <Words>127</Words>
  <Application>Microsoft Office PowerPoint</Application>
  <PresentationFormat>Ecran lat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Ardezie</vt:lpstr>
      <vt:lpstr>Proiect MCSW    </vt:lpstr>
      <vt:lpstr>Transformare date din SQL in RDF</vt:lpstr>
      <vt:lpstr>MySQL Data Base</vt:lpstr>
      <vt:lpstr>Parser C#</vt:lpstr>
      <vt:lpstr>Transformare tabele MySQL in clase foaf</vt:lpstr>
      <vt:lpstr>Instructiuni SPARQL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MCSW    </dc:title>
  <dc:creator>Alexandru Uicoabă</dc:creator>
  <cp:lastModifiedBy>Alexandru Uicoabă</cp:lastModifiedBy>
  <cp:revision>2</cp:revision>
  <dcterms:created xsi:type="dcterms:W3CDTF">2022-01-25T16:30:03Z</dcterms:created>
  <dcterms:modified xsi:type="dcterms:W3CDTF">2022-01-26T13:12:49Z</dcterms:modified>
</cp:coreProperties>
</file>