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 snapToObjects="1">
      <p:cViewPr varScale="1">
        <p:scale>
          <a:sx n="95" d="100"/>
          <a:sy n="95" d="100"/>
        </p:scale>
        <p:origin x="584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2345678765432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/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2345678765432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2345678765432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Dietz, Alexander</cp:lastModifiedBy>
  <cp:revision>3</cp:revision>
  <dcterms:created xsi:type="dcterms:W3CDTF">2013-01-27T09:14:16Z</dcterms:created>
  <dcterms:modified xsi:type="dcterms:W3CDTF">2022-04-15T20:13:55Z</dcterms:modified>
  <cp:category/>
</cp:coreProperties>
</file>