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handoutMasterIdLst>
    <p:handoutMasterId r:id="rId4"/>
  </p:handoutMasterIdLst>
  <p:sldIdLst>
    <p:sldId id="261" r:id="rId2"/>
    <p:sldId id="262" r:id="rId9"/>
    <p:sldId id="263" r:id="rId10"/>
    <p:sldId id="264" r:id="rId11"/>
  </p:sldIdLst>
  <p:sldSz cx="6840538" cy="2160588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1" userDrawn="1">
          <p15:clr>
            <a:srgbClr val="A4A3A4"/>
          </p15:clr>
        </p15:guide>
        <p15:guide id="2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B7F9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75" autoAdjust="0"/>
    <p:restoredTop sz="94660"/>
  </p:normalViewPr>
  <p:slideViewPr>
    <p:cSldViewPr snapToGrid="0">
      <p:cViewPr varScale="1">
        <p:scale>
          <a:sx n="176" d="100"/>
          <a:sy n="176" d="100"/>
        </p:scale>
        <p:origin x="200" y="1152"/>
      </p:cViewPr>
      <p:guideLst>
        <p:guide orient="horz" pos="681"/>
        <p:guide pos="21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60609D4-DE8F-4214-B237-CFB970FACF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D6BED0-757C-4804-A75E-7589C0B60E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A7C6C-0D06-435E-BEBB-199C979A667D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624109-3749-4840-BD31-03DAEB922D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220184-F887-4233-93D8-2AC1382ECE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2CCB2-DB0A-41FF-9425-A73D0628E9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0538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D0028-B4D6-4364-BFB4-CF0B44436E76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1914525" y="1279525"/>
            <a:ext cx="109347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2E851-A6C1-4796-A9EF-88988211F08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4518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353596"/>
            <a:ext cx="5130404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134809"/>
            <a:ext cx="5130404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573C0-EDCA-4D0D-B60C-682D66FB8779}" type="datetime1">
              <a:rPr lang="de-DE" smtClean="0"/>
              <a:t>22.04.22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2D86-EA41-4197-82A4-AD5347C84A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47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08FF-2A91-4682-AA08-3FB1267B8258}" type="datetime1">
              <a:rPr lang="de-DE" smtClean="0"/>
              <a:t>22.04.22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2D86-EA41-4197-82A4-AD5347C84A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23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115032"/>
            <a:ext cx="1474991" cy="18309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115032"/>
            <a:ext cx="4339466" cy="183099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4816-8627-4000-B790-C756BE824EFA}" type="datetime1">
              <a:rPr lang="de-DE" smtClean="0"/>
              <a:t>22.04.22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2D86-EA41-4197-82A4-AD5347C84A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82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304-933C-467C-8AC6-9953C520559A}" type="datetime1">
              <a:rPr lang="de-DE" smtClean="0"/>
              <a:t>22.04.22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2D86-EA41-4197-82A4-AD5347C84A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74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538647"/>
            <a:ext cx="5899964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1445894"/>
            <a:ext cx="5899964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2407-74EF-4FAD-ACEF-A317D8F0A7E4}" type="datetime1">
              <a:rPr lang="de-DE" smtClean="0"/>
              <a:t>22.04.22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2D86-EA41-4197-82A4-AD5347C84A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17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575157"/>
            <a:ext cx="2907229" cy="1370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575157"/>
            <a:ext cx="2907229" cy="1370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7E07-6416-437D-837D-16072545BC3E}" type="datetime1">
              <a:rPr lang="de-DE" smtClean="0"/>
              <a:t>22.04.22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2D86-EA41-4197-82A4-AD5347C84A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49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15031"/>
            <a:ext cx="5899964" cy="41761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529645"/>
            <a:ext cx="289386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789215"/>
            <a:ext cx="2893868" cy="11608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529645"/>
            <a:ext cx="2908120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789215"/>
            <a:ext cx="2908120" cy="11608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24F7-D6EF-4AB9-82BD-FAB48311B449}" type="datetime1">
              <a:rPr lang="de-DE" smtClean="0"/>
              <a:t>22.04.22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2D86-EA41-4197-82A4-AD5347C84A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96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A2F-6A30-4684-A810-2AA48B206552}" type="datetime1">
              <a:rPr lang="de-DE" smtClean="0"/>
              <a:t>22.04.22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2D86-EA41-4197-82A4-AD5347C84A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00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885A-234E-42CA-9A0A-117CAA3A3686}" type="datetime1">
              <a:rPr lang="de-DE" smtClean="0"/>
              <a:t>22.04.22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2D86-EA41-4197-82A4-AD5347C84A74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hteck 7">
            <a:extLst>
              <a:ext uri="{FF2B5EF4-FFF2-40B4-BE49-F238E27FC236}">
                <a16:creationId xmlns:a16="http://schemas.microsoft.com/office/drawing/2014/main" id="{FDC24581-40CD-FFA0-891B-7D6D11D49140}"/>
              </a:ext>
            </a:extLst>
          </p:cNvPr>
          <p:cNvSpPr/>
          <p:nvPr userDrawn="1"/>
        </p:nvSpPr>
        <p:spPr>
          <a:xfrm>
            <a:off x="-39567" y="1343655"/>
            <a:ext cx="3486712" cy="84725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15">
            <a:extLst>
              <a:ext uri="{FF2B5EF4-FFF2-40B4-BE49-F238E27FC236}">
                <a16:creationId xmlns:a16="http://schemas.microsoft.com/office/drawing/2014/main" id="{8A31151A-BBB7-5514-BBCE-1F6F68FD8642}"/>
              </a:ext>
            </a:extLst>
          </p:cNvPr>
          <p:cNvSpPr/>
          <p:nvPr userDrawn="1"/>
        </p:nvSpPr>
        <p:spPr>
          <a:xfrm>
            <a:off x="-17894" y="-1855"/>
            <a:ext cx="503440" cy="21927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E5AB4B7-4768-743B-FB20-8124945843D2}"/>
              </a:ext>
            </a:extLst>
          </p:cNvPr>
          <p:cNvSpPr/>
          <p:nvPr userDrawn="1"/>
        </p:nvSpPr>
        <p:spPr>
          <a:xfrm>
            <a:off x="794" y="-1855"/>
            <a:ext cx="6839744" cy="3309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14">
            <a:extLst>
              <a:ext uri="{FF2B5EF4-FFF2-40B4-BE49-F238E27FC236}">
                <a16:creationId xmlns:a16="http://schemas.microsoft.com/office/drawing/2014/main" id="{E84A54B4-9C3A-691E-9833-E04E8CAF10D4}"/>
              </a:ext>
            </a:extLst>
          </p:cNvPr>
          <p:cNvSpPr/>
          <p:nvPr userDrawn="1"/>
        </p:nvSpPr>
        <p:spPr>
          <a:xfrm>
            <a:off x="-78087" y="5407"/>
            <a:ext cx="1796521" cy="1762274"/>
          </a:xfrm>
          <a:prstGeom prst="flowChartConnector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">
            <a:extLst>
              <a:ext uri="{FF2B5EF4-FFF2-40B4-BE49-F238E27FC236}">
                <a16:creationId xmlns:a16="http://schemas.microsoft.com/office/drawing/2014/main" id="{A88D0A30-684C-1A38-569F-E450170C1B1C}"/>
              </a:ext>
            </a:extLst>
          </p:cNvPr>
          <p:cNvSpPr/>
          <p:nvPr userDrawn="1"/>
        </p:nvSpPr>
        <p:spPr>
          <a:xfrm>
            <a:off x="723232" y="364363"/>
            <a:ext cx="2678348" cy="297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15"/>
          </a:p>
        </p:txBody>
      </p:sp>
      <p:sp>
        <p:nvSpPr>
          <p:cNvPr id="15" name="Rechteck 23">
            <a:extLst>
              <a:ext uri="{FF2B5EF4-FFF2-40B4-BE49-F238E27FC236}">
                <a16:creationId xmlns:a16="http://schemas.microsoft.com/office/drawing/2014/main" id="{85A9D8BB-DEFC-6B4F-3DE2-F622B1DE5800}"/>
              </a:ext>
            </a:extLst>
          </p:cNvPr>
          <p:cNvSpPr/>
          <p:nvPr userDrawn="1"/>
        </p:nvSpPr>
        <p:spPr>
          <a:xfrm>
            <a:off x="-793105" y="1781938"/>
            <a:ext cx="3269977" cy="391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26304" rIns="26304" bIns="26304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F Compact Display" panose="020B0504030202060204" pitchFamily="34" charset="0"/>
              </a:rPr>
              <a:t>November 12</a:t>
            </a:r>
            <a:r>
              <a:rPr lang="en-US" sz="1100" baseline="30000" dirty="0">
                <a:solidFill>
                  <a:schemeClr val="bg1"/>
                </a:solidFill>
                <a:latin typeface="SF Compact Display" panose="020B0504030202060204" pitchFamily="34" charset="0"/>
              </a:rPr>
              <a:t>th</a:t>
            </a:r>
            <a:r>
              <a:rPr lang="en-US" sz="1100" dirty="0">
                <a:solidFill>
                  <a:schemeClr val="bg1"/>
                </a:solidFill>
                <a:latin typeface="SF Compact Display" panose="020B0504030202060204" pitchFamily="34" charset="0"/>
              </a:rPr>
              <a:t> to 14</a:t>
            </a:r>
            <a:r>
              <a:rPr lang="en-US" sz="1100" baseline="30000" dirty="0">
                <a:solidFill>
                  <a:schemeClr val="bg1"/>
                </a:solidFill>
                <a:latin typeface="SF Compact Display" panose="020B0504030202060204" pitchFamily="34" charset="0"/>
              </a:rPr>
              <a:t>th</a:t>
            </a:r>
            <a:r>
              <a:rPr lang="en-US" sz="1100" dirty="0">
                <a:solidFill>
                  <a:schemeClr val="bg1"/>
                </a:solidFill>
                <a:latin typeface="SF Compact Display" panose="020B0504030202060204" pitchFamily="34" charset="0"/>
              </a:rPr>
              <a:t>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SF Compact Display" panose="020B0504030202060204" pitchFamily="34" charset="0"/>
              </a:rPr>
              <a:t>Karlsruhe, GER </a:t>
            </a:r>
          </a:p>
        </p:txBody>
      </p:sp>
      <p:sp>
        <p:nvSpPr>
          <p:cNvPr id="16" name="Rechteck 26">
            <a:extLst>
              <a:ext uri="{FF2B5EF4-FFF2-40B4-BE49-F238E27FC236}">
                <a16:creationId xmlns:a16="http://schemas.microsoft.com/office/drawing/2014/main" id="{355396BC-517A-825E-4844-5A434B76524A}"/>
              </a:ext>
            </a:extLst>
          </p:cNvPr>
          <p:cNvSpPr/>
          <p:nvPr userDrawn="1"/>
        </p:nvSpPr>
        <p:spPr>
          <a:xfrm>
            <a:off x="5317459" y="908962"/>
            <a:ext cx="2273838" cy="391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26304" rIns="26304" bIns="26304" rtlCol="0" anchor="ctr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SF Compact Display" panose="020B0504030202060204" pitchFamily="34" charset="0"/>
              </a:rPr>
              <a:t>John Doe</a:t>
            </a:r>
          </a:p>
          <a:p>
            <a:r>
              <a:rPr lang="en-US" sz="1100" dirty="0">
                <a:solidFill>
                  <a:schemeClr val="tx1"/>
                </a:solidFill>
                <a:latin typeface="SF Compact Display" panose="020B0504030202060204" pitchFamily="34" charset="0"/>
              </a:rPr>
              <a:t>+49 151 7302 8203</a:t>
            </a:r>
          </a:p>
        </p:txBody>
      </p:sp>
      <p:pic>
        <p:nvPicPr>
          <p:cNvPr id="17" name="Grafik 31">
            <a:extLst>
              <a:ext uri="{FF2B5EF4-FFF2-40B4-BE49-F238E27FC236}">
                <a16:creationId xmlns:a16="http://schemas.microsoft.com/office/drawing/2014/main" id="{2413C830-01CF-CE17-5797-F2FD83333C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5752" y="48193"/>
            <a:ext cx="226727" cy="226727"/>
          </a:xfrm>
          <a:prstGeom prst="rect">
            <a:avLst/>
          </a:prstGeom>
        </p:spPr>
      </p:pic>
      <p:sp>
        <p:nvSpPr>
          <p:cNvPr id="18" name="Rechteck 32">
            <a:extLst>
              <a:ext uri="{FF2B5EF4-FFF2-40B4-BE49-F238E27FC236}">
                <a16:creationId xmlns:a16="http://schemas.microsoft.com/office/drawing/2014/main" id="{D66C7A31-C18A-A2E7-E02D-CBD61AAE4B1F}"/>
              </a:ext>
            </a:extLst>
          </p:cNvPr>
          <p:cNvSpPr/>
          <p:nvPr userDrawn="1"/>
        </p:nvSpPr>
        <p:spPr>
          <a:xfrm>
            <a:off x="2424327" y="54560"/>
            <a:ext cx="1099427" cy="207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26304" rIns="26304" bIns="26304" rtlCol="0" anchor="ctr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F Compact Display" panose="020B0504030202060204" pitchFamily="34" charset="0"/>
              </a:rPr>
              <a:t>@</a:t>
            </a:r>
            <a:r>
              <a:rPr lang="en-US" sz="1000" dirty="0" err="1">
                <a:solidFill>
                  <a:schemeClr val="bg1"/>
                </a:solidFill>
                <a:latin typeface="SF Compact Display" panose="020B0504030202060204" pitchFamily="34" charset="0"/>
              </a:rPr>
              <a:t>mymun_official</a:t>
            </a:r>
            <a:endParaRPr lang="en-US" sz="1000" dirty="0">
              <a:solidFill>
                <a:schemeClr val="bg1"/>
              </a:solidFill>
              <a:latin typeface="SF Compact Display" panose="020B0504030202060204" pitchFamily="34" charset="0"/>
            </a:endParaRPr>
          </a:p>
        </p:txBody>
      </p:sp>
      <p:pic>
        <p:nvPicPr>
          <p:cNvPr id="19" name="Logo">
            <a:extLst>
              <a:ext uri="{FF2B5EF4-FFF2-40B4-BE49-F238E27FC236}">
                <a16:creationId xmlns:a16="http://schemas.microsoft.com/office/drawing/2014/main" id="{F1E91A7E-66CA-7295-0400-F7FFD711C4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9567" y="45863"/>
            <a:ext cx="1712721" cy="1681362"/>
          </a:xfrm>
          <a:prstGeom prst="rect">
            <a:avLst/>
          </a:prstGeom>
        </p:spPr>
      </p:pic>
      <p:sp>
        <p:nvSpPr>
          <p:cNvPr id="20" name="Textfeld 5">
            <a:extLst>
              <a:ext uri="{FF2B5EF4-FFF2-40B4-BE49-F238E27FC236}">
                <a16:creationId xmlns:a16="http://schemas.microsoft.com/office/drawing/2014/main" id="{E7086A2B-1469-3ED3-8CDB-B1CC2E79C085}"/>
              </a:ext>
            </a:extLst>
          </p:cNvPr>
          <p:cNvSpPr txBox="1"/>
          <p:nvPr userDrawn="1"/>
        </p:nvSpPr>
        <p:spPr>
          <a:xfrm>
            <a:off x="3915032" y="23408"/>
            <a:ext cx="910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Schedule</a:t>
            </a:r>
          </a:p>
        </p:txBody>
      </p:sp>
      <p:sp>
        <p:nvSpPr>
          <p:cNvPr id="21" name="Textfeld 6">
            <a:extLst>
              <a:ext uri="{FF2B5EF4-FFF2-40B4-BE49-F238E27FC236}">
                <a16:creationId xmlns:a16="http://schemas.microsoft.com/office/drawing/2014/main" id="{44D0183B-6B51-CFE2-91D9-7EB9FDB5A3E2}"/>
              </a:ext>
            </a:extLst>
          </p:cNvPr>
          <p:cNvSpPr txBox="1"/>
          <p:nvPr userDrawn="1"/>
        </p:nvSpPr>
        <p:spPr>
          <a:xfrm>
            <a:off x="5054050" y="11298"/>
            <a:ext cx="1786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Emergency </a:t>
            </a:r>
            <a:r>
              <a:rPr lang="de-DE" sz="1400" dirty="0" err="1">
                <a:solidFill>
                  <a:schemeClr val="bg1"/>
                </a:solidFill>
              </a:rPr>
              <a:t>Contacts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44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44039"/>
            <a:ext cx="2206251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311085"/>
            <a:ext cx="3463022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648176"/>
            <a:ext cx="2206251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543F-833F-4361-8067-D1FF298989B0}" type="datetime1">
              <a:rPr lang="de-DE" smtClean="0"/>
              <a:t>22.04.22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2D86-EA41-4197-82A4-AD5347C84A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68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44039"/>
            <a:ext cx="2206251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311085"/>
            <a:ext cx="3463022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648176"/>
            <a:ext cx="2206251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FF32-24A5-4051-998A-C10E915F68B2}" type="datetime1">
              <a:rPr lang="de-DE" smtClean="0"/>
              <a:t>22.04.22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2D86-EA41-4197-82A4-AD5347C84A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2668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115031"/>
            <a:ext cx="5899964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575157"/>
            <a:ext cx="5899964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2002545"/>
            <a:ext cx="1539121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D4ABF-7B83-4B8C-A340-C229F47F1A1C}" type="datetime1">
              <a:rPr lang="de-DE" smtClean="0"/>
              <a:t>22.04.22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2002545"/>
            <a:ext cx="230868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2002545"/>
            <a:ext cx="1539121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72D86-EA41-4197-82A4-AD5347C84A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19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7BE8866-2336-47C5-B43B-025BD690E8DB}"/>
              </a:ext>
            </a:extLst>
          </p:cNvPr>
          <p:cNvSpPr/>
          <p:nvPr/>
        </p:nvSpPr>
        <p:spPr>
          <a:xfrm>
            <a:off x="-39567" y="1343655"/>
            <a:ext cx="3486712" cy="84725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06402DB-D0BE-496D-8931-07D24EE5B887}"/>
              </a:ext>
            </a:extLst>
          </p:cNvPr>
          <p:cNvSpPr/>
          <p:nvPr/>
        </p:nvSpPr>
        <p:spPr>
          <a:xfrm>
            <a:off x="-17894" y="-1855"/>
            <a:ext cx="503440" cy="21927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C16A110-1985-4AE7-94BF-2A9CAC30028D}"/>
              </a:ext>
            </a:extLst>
          </p:cNvPr>
          <p:cNvSpPr/>
          <p:nvPr/>
        </p:nvSpPr>
        <p:spPr>
          <a:xfrm>
            <a:off x="794" y="-1855"/>
            <a:ext cx="6839744" cy="3309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9E6CC254-2DF3-477C-A55E-875BD0B2072E}"/>
              </a:ext>
            </a:extLst>
          </p:cNvPr>
          <p:cNvSpPr/>
          <p:nvPr/>
        </p:nvSpPr>
        <p:spPr>
          <a:xfrm>
            <a:off x="-78087" y="5407"/>
            <a:ext cx="1796521" cy="1762274"/>
          </a:xfrm>
          <a:prstGeom prst="flowChartConnector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3FF6D74-C602-4A02-8EF4-65D46FDEF944}"/>
              </a:ext>
            </a:extLst>
          </p:cNvPr>
          <p:cNvSpPr/>
          <p:nvPr/>
        </p:nvSpPr>
        <p:spPr>
          <a:xfrm>
            <a:off x="723232" y="364363"/>
            <a:ext cx="2678348" cy="297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15"/>
          </a:p>
        </p:txBody>
      </p:sp>
      <p:sp>
        <p:nvSpPr>
          <p:cNvPr id="13" name="Committee">
            <a:extLst>
              <a:ext uri="{FF2B5EF4-FFF2-40B4-BE49-F238E27FC236}">
                <a16:creationId xmlns:a16="http://schemas.microsoft.com/office/drawing/2014/main" id="{63488735-84AA-46BB-88E1-24412C37A3EA}"/>
              </a:ext>
            </a:extLst>
          </p:cNvPr>
          <p:cNvSpPr/>
          <p:nvPr/>
        </p:nvSpPr>
        <p:spPr>
          <a:xfrm>
            <a:off x="1673154" y="418237"/>
            <a:ext cx="1728425" cy="233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304" tIns="26304" rIns="26304" bIns="26304" rtlCol="0" anchor="b"/>
          <a:lstStyle/>
          <a:p>
            <a:r>
              <a:rPr lang="de-DE" sz="1400" dirty="0" err="1">
                <a:solidFill>
                  <a:schemeClr val="tx1"/>
                </a:solidFill>
                <a:latin typeface="SF Compact Display" panose="020B0504030202060204" pitchFamily="34" charset="0"/>
              </a:rPr>
              <a:t>Committee</a:t>
            </a:r>
            <a:endParaRPr lang="de-DE" sz="1400" dirty="0">
              <a:solidFill>
                <a:schemeClr val="tx1"/>
              </a:solidFill>
              <a:latin typeface="SF Compact Display" panose="020B0504030202060204" pitchFamily="34" charset="0"/>
            </a:endParaRPr>
          </a:p>
        </p:txBody>
      </p:sp>
      <p:sp>
        <p:nvSpPr>
          <p:cNvPr id="11" name="Country">
            <a:extLst>
              <a:ext uri="{FF2B5EF4-FFF2-40B4-BE49-F238E27FC236}">
                <a16:creationId xmlns:a16="http://schemas.microsoft.com/office/drawing/2014/main" id="{C6DB6EB5-D357-4C97-9A6F-83C686346B6D}"/>
              </a:ext>
            </a:extLst>
          </p:cNvPr>
          <p:cNvSpPr/>
          <p:nvPr/>
        </p:nvSpPr>
        <p:spPr>
          <a:xfrm>
            <a:off x="1673157" y="946006"/>
            <a:ext cx="1728424" cy="32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304" tIns="26304" rIns="26304" bIns="26304" rtlCol="0" anchor="ctr"/>
          <a:lstStyle/>
          <a:p>
            <a:r>
              <a:rPr lang="en-US" sz="1400" dirty="0">
                <a:solidFill>
                  <a:schemeClr val="tx1"/>
                </a:solidFill>
                <a:latin typeface="SF Compact Display" panose="020B0504030202060204" pitchFamily="34" charset="0"/>
              </a:rPr>
              <a:t>Country</a:t>
            </a:r>
          </a:p>
        </p:txBody>
      </p:sp>
      <p:sp>
        <p:nvSpPr>
          <p:cNvPr id="12" name="Name">
            <a:extLst>
              <a:ext uri="{FF2B5EF4-FFF2-40B4-BE49-F238E27FC236}">
                <a16:creationId xmlns:a16="http://schemas.microsoft.com/office/drawing/2014/main" id="{C4E7CEA6-F8B1-407F-ACED-8D0DFA87B1A5}"/>
              </a:ext>
            </a:extLst>
          </p:cNvPr>
          <p:cNvSpPr/>
          <p:nvPr/>
        </p:nvSpPr>
        <p:spPr>
          <a:xfrm>
            <a:off x="1673155" y="686181"/>
            <a:ext cx="1728426" cy="283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304" tIns="26304" rIns="26304" bIns="26304" rtlCol="0" anchor="ctr"/>
          <a:lstStyle/>
          <a:p>
            <a:r>
              <a:rPr lang="de-DE" sz="1400" dirty="0">
                <a:solidFill>
                  <a:schemeClr val="tx1"/>
                </a:solidFill>
                <a:latin typeface="SF Compact Display" panose="020B0504030202060204" pitchFamily="34" charset="0"/>
              </a:rPr>
              <a:t>Name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2F0C942-89D8-46D9-B1EE-0F8DA9897FF6}"/>
              </a:ext>
            </a:extLst>
          </p:cNvPr>
          <p:cNvSpPr/>
          <p:nvPr/>
        </p:nvSpPr>
        <p:spPr>
          <a:xfrm>
            <a:off x="-793105" y="1781938"/>
            <a:ext cx="3269977" cy="391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26304" rIns="26304" bIns="26304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F Compact Display" panose="020B0504030202060204" pitchFamily="34" charset="0"/>
              </a:rPr>
              <a:t>November 12</a:t>
            </a:r>
            <a:r>
              <a:rPr lang="en-US" sz="1100" baseline="30000" dirty="0">
                <a:solidFill>
                  <a:schemeClr val="bg1"/>
                </a:solidFill>
                <a:latin typeface="SF Compact Display" panose="020B0504030202060204" pitchFamily="34" charset="0"/>
              </a:rPr>
              <a:t>th</a:t>
            </a:r>
            <a:r>
              <a:rPr lang="en-US" sz="1100" dirty="0">
                <a:solidFill>
                  <a:schemeClr val="bg1"/>
                </a:solidFill>
                <a:latin typeface="SF Compact Display" panose="020B0504030202060204" pitchFamily="34" charset="0"/>
              </a:rPr>
              <a:t> to 14</a:t>
            </a:r>
            <a:r>
              <a:rPr lang="en-US" sz="1100" baseline="30000" dirty="0">
                <a:solidFill>
                  <a:schemeClr val="bg1"/>
                </a:solidFill>
                <a:latin typeface="SF Compact Display" panose="020B0504030202060204" pitchFamily="34" charset="0"/>
              </a:rPr>
              <a:t>th</a:t>
            </a:r>
            <a:r>
              <a:rPr lang="en-US" sz="1100" dirty="0">
                <a:solidFill>
                  <a:schemeClr val="bg1"/>
                </a:solidFill>
                <a:latin typeface="SF Compact Display" panose="020B0504030202060204" pitchFamily="34" charset="0"/>
              </a:rPr>
              <a:t>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SF Compact Display" panose="020B0504030202060204" pitchFamily="34" charset="0"/>
              </a:rPr>
              <a:t>Karlsruhe, GER 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3CFD79E-2316-4ADC-99F8-718647142E56}"/>
              </a:ext>
            </a:extLst>
          </p:cNvPr>
          <p:cNvSpPr/>
          <p:nvPr/>
        </p:nvSpPr>
        <p:spPr>
          <a:xfrm>
            <a:off x="5317459" y="908962"/>
            <a:ext cx="2273838" cy="391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26304" rIns="26304" bIns="26304" rtlCol="0" anchor="ctr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SF Compact Display" panose="020B0504030202060204" pitchFamily="34" charset="0"/>
              </a:rPr>
              <a:t>John Doe</a:t>
            </a:r>
          </a:p>
          <a:p>
            <a:r>
              <a:rPr lang="en-US" sz="1100" dirty="0">
                <a:solidFill>
                  <a:schemeClr val="tx1"/>
                </a:solidFill>
                <a:latin typeface="SF Compact Display" panose="020B0504030202060204" pitchFamily="34" charset="0"/>
              </a:rPr>
              <a:t>+49 151 7302 8203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816B0901-D45B-4E0A-A191-578F6A5C8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5752" y="48193"/>
            <a:ext cx="226727" cy="226727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6E6C7DE3-EBCE-4DE7-BD36-86A885F1A4E4}"/>
              </a:ext>
            </a:extLst>
          </p:cNvPr>
          <p:cNvSpPr/>
          <p:nvPr/>
        </p:nvSpPr>
        <p:spPr>
          <a:xfrm>
            <a:off x="2424327" y="54560"/>
            <a:ext cx="1099427" cy="207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26304" rIns="26304" bIns="26304" rtlCol="0" anchor="ctr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F Compact Display" panose="020B0504030202060204" pitchFamily="34" charset="0"/>
              </a:rPr>
              <a:t>@</a:t>
            </a:r>
            <a:r>
              <a:rPr lang="en-US" sz="1000" dirty="0" err="1">
                <a:solidFill>
                  <a:schemeClr val="bg1"/>
                </a:solidFill>
                <a:latin typeface="SF Compact Display" panose="020B0504030202060204" pitchFamily="34" charset="0"/>
              </a:rPr>
              <a:t>mymun_official</a:t>
            </a:r>
            <a:endParaRPr lang="en-US" sz="1000" dirty="0">
              <a:solidFill>
                <a:schemeClr val="bg1"/>
              </a:solidFill>
              <a:latin typeface="SF Compact Display" panose="020B0504030202060204" pitchFamily="34" charset="0"/>
            </a:endParaRP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30B54887-24CA-455A-8EFC-30CC677F3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9567" y="45863"/>
            <a:ext cx="1712721" cy="168136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CD9C856-C59E-4D45-9377-E97C3C12242B}"/>
              </a:ext>
            </a:extLst>
          </p:cNvPr>
          <p:cNvSpPr txBox="1"/>
          <p:nvPr/>
        </p:nvSpPr>
        <p:spPr>
          <a:xfrm>
            <a:off x="3915032" y="23408"/>
            <a:ext cx="910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Schedule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2F2C5E-7C4B-40CE-9FE1-7D8A4EFF1665}"/>
              </a:ext>
            </a:extLst>
          </p:cNvPr>
          <p:cNvSpPr txBox="1"/>
          <p:nvPr/>
        </p:nvSpPr>
        <p:spPr>
          <a:xfrm>
            <a:off x="5054050" y="11298"/>
            <a:ext cx="1786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Emergency </a:t>
            </a:r>
            <a:r>
              <a:rPr lang="de-DE" sz="1400" dirty="0" err="1">
                <a:solidFill>
                  <a:schemeClr val="bg1"/>
                </a:solidFill>
              </a:rPr>
              <a:t>Contacts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8843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Rechteck 7">
            <a:extLst>
              <a:ext uri="{FF2B5EF4-FFF2-40B4-BE49-F238E27FC236}">
                <a16:creationId xmlns:a16="http://schemas.microsoft.com/office/drawing/2014/main" id="{D7BE8866-2336-47C5-B43B-025BD690E8DB}"/>
              </a:ext>
            </a:extLst>
          </p:cNvPr>
          <p:cNvSpPr/>
          <p:nvPr/>
        </p:nvSpPr>
        <p:spPr>
          <a:xfrm>
            <a:off x="-39567" y="1343655"/>
            <a:ext cx="3486712" cy="84725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06402DB-D0BE-496D-8931-07D24EE5B887}"/>
              </a:ext>
            </a:extLst>
          </p:cNvPr>
          <p:cNvSpPr/>
          <p:nvPr/>
        </p:nvSpPr>
        <p:spPr>
          <a:xfrm>
            <a:off x="-17894" y="-1855"/>
            <a:ext cx="503440" cy="21927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C16A110-1985-4AE7-94BF-2A9CAC30028D}"/>
              </a:ext>
            </a:extLst>
          </p:cNvPr>
          <p:cNvSpPr/>
          <p:nvPr/>
        </p:nvSpPr>
        <p:spPr>
          <a:xfrm>
            <a:off x="794" y="-1855"/>
            <a:ext cx="6839744" cy="3309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9E6CC254-2DF3-477C-A55E-875BD0B2072E}"/>
              </a:ext>
            </a:extLst>
          </p:cNvPr>
          <p:cNvSpPr/>
          <p:nvPr/>
        </p:nvSpPr>
        <p:spPr>
          <a:xfrm>
            <a:off x="-78087" y="5407"/>
            <a:ext cx="1796521" cy="1762274"/>
          </a:xfrm>
          <a:prstGeom prst="flowChartConnector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3FF6D74-C602-4A02-8EF4-65D46FDEF944}"/>
              </a:ext>
            </a:extLst>
          </p:cNvPr>
          <p:cNvSpPr/>
          <p:nvPr/>
        </p:nvSpPr>
        <p:spPr>
          <a:xfrm>
            <a:off x="723232" y="364363"/>
            <a:ext cx="2678348" cy="297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15"/>
          </a:p>
        </p:txBody>
      </p:sp>
      <p:sp>
        <p:nvSpPr>
          <p:cNvPr id="13" name="Committee">
            <a:extLst>
              <a:ext uri="{FF2B5EF4-FFF2-40B4-BE49-F238E27FC236}">
                <a16:creationId xmlns:a16="http://schemas.microsoft.com/office/drawing/2014/main" id="{63488735-84AA-46BB-88E1-24412C37A3EA}"/>
              </a:ext>
            </a:extLst>
          </p:cNvPr>
          <p:cNvSpPr/>
          <p:nvPr/>
        </p:nvSpPr>
        <p:spPr>
          <a:xfrm>
            <a:off x="1673154" y="418237"/>
            <a:ext cx="1728425" cy="233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304" tIns="26304" rIns="26304" bIns="26304" rtlCol="0" anchor="b"/>
          <a:lstStyle/>
          <a:p>
            <a:r>
              <a:rPr sz="1400">
                <a:solidFill>
                  <a:srgbClr val="000000"/>
                </a:solidFill>
                <a:latin typeface="SF Compact Display"/>
              </a:rPr>
              <a:t>UNSC</a:t>
            </a:r>
            <a:endParaRPr lang="de-DE" sz="1400" dirty="0">
              <a:solidFill>
                <a:schemeClr val="tx1"/>
              </a:solidFill>
              <a:latin typeface="SF Compact Display" panose="020B0504030202060204" pitchFamily="34" charset="0"/>
            </a:endParaRPr>
          </a:p>
        </p:txBody>
      </p:sp>
      <p:sp>
        <p:nvSpPr>
          <p:cNvPr id="11" name="Country">
            <a:extLst>
              <a:ext uri="{FF2B5EF4-FFF2-40B4-BE49-F238E27FC236}">
                <a16:creationId xmlns:a16="http://schemas.microsoft.com/office/drawing/2014/main" id="{C6DB6EB5-D357-4C97-9A6F-83C686346B6D}"/>
              </a:ext>
            </a:extLst>
          </p:cNvPr>
          <p:cNvSpPr/>
          <p:nvPr/>
        </p:nvSpPr>
        <p:spPr>
          <a:xfrm>
            <a:off x="1673157" y="946006"/>
            <a:ext cx="1728424" cy="32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304" tIns="26304" rIns="26304" bIns="26304" rtlCol="0" anchor="ctr"/>
          <a:lstStyle/>
          <a:p>
            <a:r>
              <a:rPr sz="1400">
                <a:solidFill>
                  <a:srgbClr val="000000"/>
                </a:solidFill>
                <a:latin typeface="SF Compact Display"/>
              </a:rPr>
              <a:t>USA</a:t>
            </a:r>
          </a:p>
        </p:txBody>
      </p:sp>
      <p:sp>
        <p:nvSpPr>
          <p:cNvPr id="12" name="Name">
            <a:extLst>
              <a:ext uri="{FF2B5EF4-FFF2-40B4-BE49-F238E27FC236}">
                <a16:creationId xmlns:a16="http://schemas.microsoft.com/office/drawing/2014/main" id="{C4E7CEA6-F8B1-407F-ACED-8D0DFA87B1A5}"/>
              </a:ext>
            </a:extLst>
          </p:cNvPr>
          <p:cNvSpPr/>
          <p:nvPr/>
        </p:nvSpPr>
        <p:spPr>
          <a:xfrm>
            <a:off x="1673155" y="686181"/>
            <a:ext cx="1728426" cy="283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304" tIns="26304" rIns="26304" bIns="26304" rtlCol="0" anchor="ctr"/>
          <a:lstStyle/>
          <a:p>
            <a:r>
              <a:rPr sz="1400">
                <a:solidFill>
                  <a:srgbClr val="000000"/>
                </a:solidFill>
                <a:latin typeface="SF Compact Display"/>
              </a:rPr>
              <a:t>Joe Diler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2F0C942-89D8-46D9-B1EE-0F8DA9897FF6}"/>
              </a:ext>
            </a:extLst>
          </p:cNvPr>
          <p:cNvSpPr/>
          <p:nvPr/>
        </p:nvSpPr>
        <p:spPr>
          <a:xfrm>
            <a:off x="-793105" y="1781938"/>
            <a:ext cx="3269977" cy="391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26304" rIns="26304" bIns="26304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F Compact Display" panose="020B0504030202060204" pitchFamily="34" charset="0"/>
              </a:rPr>
              <a:t>November 12</a:t>
            </a:r>
            <a:r>
              <a:rPr lang="en-US" sz="1100" baseline="30000" dirty="0">
                <a:solidFill>
                  <a:schemeClr val="bg1"/>
                </a:solidFill>
                <a:latin typeface="SF Compact Display" panose="020B0504030202060204" pitchFamily="34" charset="0"/>
              </a:rPr>
              <a:t>th</a:t>
            </a:r>
            <a:r>
              <a:rPr lang="en-US" sz="1100" dirty="0">
                <a:solidFill>
                  <a:schemeClr val="bg1"/>
                </a:solidFill>
                <a:latin typeface="SF Compact Display" panose="020B0504030202060204" pitchFamily="34" charset="0"/>
              </a:rPr>
              <a:t> to 14</a:t>
            </a:r>
            <a:r>
              <a:rPr lang="en-US" sz="1100" baseline="30000" dirty="0">
                <a:solidFill>
                  <a:schemeClr val="bg1"/>
                </a:solidFill>
                <a:latin typeface="SF Compact Display" panose="020B0504030202060204" pitchFamily="34" charset="0"/>
              </a:rPr>
              <a:t>th</a:t>
            </a:r>
            <a:r>
              <a:rPr lang="en-US" sz="1100" dirty="0">
                <a:solidFill>
                  <a:schemeClr val="bg1"/>
                </a:solidFill>
                <a:latin typeface="SF Compact Display" panose="020B0504030202060204" pitchFamily="34" charset="0"/>
              </a:rPr>
              <a:t>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SF Compact Display" panose="020B0504030202060204" pitchFamily="34" charset="0"/>
              </a:rPr>
              <a:t>Karlsruhe, GER 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3CFD79E-2316-4ADC-99F8-718647142E56}"/>
              </a:ext>
            </a:extLst>
          </p:cNvPr>
          <p:cNvSpPr/>
          <p:nvPr/>
        </p:nvSpPr>
        <p:spPr>
          <a:xfrm>
            <a:off x="5317459" y="908962"/>
            <a:ext cx="2273838" cy="391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26304" rIns="26304" bIns="26304" rtlCol="0" anchor="ctr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SF Compact Display" panose="020B0504030202060204" pitchFamily="34" charset="0"/>
              </a:rPr>
              <a:t>John Doe</a:t>
            </a:r>
          </a:p>
          <a:p>
            <a:r>
              <a:rPr lang="en-US" sz="1100" dirty="0">
                <a:solidFill>
                  <a:schemeClr val="tx1"/>
                </a:solidFill>
                <a:latin typeface="SF Compact Display" panose="020B0504030202060204" pitchFamily="34" charset="0"/>
              </a:rPr>
              <a:t>+49 151 7302 8203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816B0901-D45B-4E0A-A191-578F6A5C8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5752" y="48193"/>
            <a:ext cx="226727" cy="226727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6E6C7DE3-EBCE-4DE7-BD36-86A885F1A4E4}"/>
              </a:ext>
            </a:extLst>
          </p:cNvPr>
          <p:cNvSpPr/>
          <p:nvPr/>
        </p:nvSpPr>
        <p:spPr>
          <a:xfrm>
            <a:off x="2424327" y="54560"/>
            <a:ext cx="1099427" cy="207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26304" rIns="26304" bIns="26304" rtlCol="0" anchor="ctr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F Compact Display" panose="020B0504030202060204" pitchFamily="34" charset="0"/>
              </a:rPr>
              <a:t>@</a:t>
            </a:r>
            <a:r>
              <a:rPr lang="en-US" sz="1000" dirty="0" err="1">
                <a:solidFill>
                  <a:schemeClr val="bg1"/>
                </a:solidFill>
                <a:latin typeface="SF Compact Display" panose="020B0504030202060204" pitchFamily="34" charset="0"/>
              </a:rPr>
              <a:t>mymun_official</a:t>
            </a:r>
            <a:endParaRPr lang="en-US" sz="1000" dirty="0">
              <a:solidFill>
                <a:schemeClr val="bg1"/>
              </a:solidFill>
              <a:latin typeface="SF Compact Display" panose="020B050403020206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CD9C856-C59E-4D45-9377-E97C3C12242B}"/>
              </a:ext>
            </a:extLst>
          </p:cNvPr>
          <p:cNvSpPr txBox="1"/>
          <p:nvPr/>
        </p:nvSpPr>
        <p:spPr>
          <a:xfrm>
            <a:off x="3915032" y="23408"/>
            <a:ext cx="910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Schedule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2F2C5E-7C4B-40CE-9FE1-7D8A4EFF1665}"/>
              </a:ext>
            </a:extLst>
          </p:cNvPr>
          <p:cNvSpPr txBox="1"/>
          <p:nvPr/>
        </p:nvSpPr>
        <p:spPr>
          <a:xfrm>
            <a:off x="5054050" y="11298"/>
            <a:ext cx="1786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Emergency </a:t>
            </a:r>
            <a:r>
              <a:rPr lang="de-DE" sz="1400" dirty="0" err="1">
                <a:solidFill>
                  <a:schemeClr val="bg1"/>
                </a:solidFill>
              </a:rPr>
              <a:t>Contacts</a:t>
            </a:r>
            <a:endParaRPr lang="de-DE" sz="1400" dirty="0">
              <a:solidFill>
                <a:schemeClr val="bg1"/>
              </a:solidFill>
            </a:endParaRPr>
          </a:p>
        </p:txBody>
      </p:sp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567" y="45863"/>
            <a:ext cx="1712721" cy="16813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Rechteck 7">
            <a:extLst>
              <a:ext uri="{FF2B5EF4-FFF2-40B4-BE49-F238E27FC236}">
                <a16:creationId xmlns:a16="http://schemas.microsoft.com/office/drawing/2014/main" id="{D7BE8866-2336-47C5-B43B-025BD690E8DB}"/>
              </a:ext>
            </a:extLst>
          </p:cNvPr>
          <p:cNvSpPr/>
          <p:nvPr/>
        </p:nvSpPr>
        <p:spPr>
          <a:xfrm>
            <a:off x="-39567" y="1343655"/>
            <a:ext cx="3486712" cy="84725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06402DB-D0BE-496D-8931-07D24EE5B887}"/>
              </a:ext>
            </a:extLst>
          </p:cNvPr>
          <p:cNvSpPr/>
          <p:nvPr/>
        </p:nvSpPr>
        <p:spPr>
          <a:xfrm>
            <a:off x="-17894" y="-1855"/>
            <a:ext cx="503440" cy="21927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C16A110-1985-4AE7-94BF-2A9CAC30028D}"/>
              </a:ext>
            </a:extLst>
          </p:cNvPr>
          <p:cNvSpPr/>
          <p:nvPr/>
        </p:nvSpPr>
        <p:spPr>
          <a:xfrm>
            <a:off x="794" y="-1855"/>
            <a:ext cx="6839744" cy="3309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9E6CC254-2DF3-477C-A55E-875BD0B2072E}"/>
              </a:ext>
            </a:extLst>
          </p:cNvPr>
          <p:cNvSpPr/>
          <p:nvPr/>
        </p:nvSpPr>
        <p:spPr>
          <a:xfrm>
            <a:off x="-78087" y="5407"/>
            <a:ext cx="1796521" cy="1762274"/>
          </a:xfrm>
          <a:prstGeom prst="flowChartConnector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3FF6D74-C602-4A02-8EF4-65D46FDEF944}"/>
              </a:ext>
            </a:extLst>
          </p:cNvPr>
          <p:cNvSpPr/>
          <p:nvPr/>
        </p:nvSpPr>
        <p:spPr>
          <a:xfrm>
            <a:off x="723232" y="364363"/>
            <a:ext cx="2678348" cy="297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15"/>
          </a:p>
        </p:txBody>
      </p:sp>
      <p:sp>
        <p:nvSpPr>
          <p:cNvPr id="13" name="Committee">
            <a:extLst>
              <a:ext uri="{FF2B5EF4-FFF2-40B4-BE49-F238E27FC236}">
                <a16:creationId xmlns:a16="http://schemas.microsoft.com/office/drawing/2014/main" id="{63488735-84AA-46BB-88E1-24412C37A3EA}"/>
              </a:ext>
            </a:extLst>
          </p:cNvPr>
          <p:cNvSpPr/>
          <p:nvPr/>
        </p:nvSpPr>
        <p:spPr>
          <a:xfrm>
            <a:off x="1673154" y="418237"/>
            <a:ext cx="1728425" cy="233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304" tIns="26304" rIns="26304" bIns="26304" rtlCol="0" anchor="b"/>
          <a:lstStyle/>
          <a:p>
            <a:r>
              <a:rPr sz="1400">
                <a:solidFill>
                  <a:srgbClr val="000000"/>
                </a:solidFill>
                <a:latin typeface="SF Compact Display"/>
              </a:rPr>
              <a:t>ECOSOC</a:t>
            </a:r>
            <a:endParaRPr lang="de-DE" sz="1400" dirty="0">
              <a:solidFill>
                <a:schemeClr val="tx1"/>
              </a:solidFill>
              <a:latin typeface="SF Compact Display" panose="020B0504030202060204" pitchFamily="34" charset="0"/>
            </a:endParaRPr>
          </a:p>
        </p:txBody>
      </p:sp>
      <p:sp>
        <p:nvSpPr>
          <p:cNvPr id="11" name="Country">
            <a:extLst>
              <a:ext uri="{FF2B5EF4-FFF2-40B4-BE49-F238E27FC236}">
                <a16:creationId xmlns:a16="http://schemas.microsoft.com/office/drawing/2014/main" id="{C6DB6EB5-D357-4C97-9A6F-83C686346B6D}"/>
              </a:ext>
            </a:extLst>
          </p:cNvPr>
          <p:cNvSpPr/>
          <p:nvPr/>
        </p:nvSpPr>
        <p:spPr>
          <a:xfrm>
            <a:off x="1673157" y="946006"/>
            <a:ext cx="1728424" cy="32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304" tIns="26304" rIns="26304" bIns="26304" rtlCol="0" anchor="ctr"/>
          <a:lstStyle/>
          <a:p>
            <a:r>
              <a:rPr sz="1400">
                <a:solidFill>
                  <a:srgbClr val="000000"/>
                </a:solidFill>
                <a:latin typeface="SF Compact Display"/>
              </a:rPr>
              <a:t>Angola</a:t>
            </a:r>
          </a:p>
        </p:txBody>
      </p:sp>
      <p:sp>
        <p:nvSpPr>
          <p:cNvPr id="12" name="Name">
            <a:extLst>
              <a:ext uri="{FF2B5EF4-FFF2-40B4-BE49-F238E27FC236}">
                <a16:creationId xmlns:a16="http://schemas.microsoft.com/office/drawing/2014/main" id="{C4E7CEA6-F8B1-407F-ACED-8D0DFA87B1A5}"/>
              </a:ext>
            </a:extLst>
          </p:cNvPr>
          <p:cNvSpPr/>
          <p:nvPr/>
        </p:nvSpPr>
        <p:spPr>
          <a:xfrm>
            <a:off x="1673155" y="686181"/>
            <a:ext cx="1728426" cy="283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304" tIns="26304" rIns="26304" bIns="26304" rtlCol="0" anchor="ctr"/>
          <a:lstStyle/>
          <a:p>
            <a:r>
              <a:rPr sz="1400">
                <a:solidFill>
                  <a:srgbClr val="000000"/>
                </a:solidFill>
                <a:latin typeface="SF Compact Display"/>
              </a:rPr>
              <a:t>Han Double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2F0C942-89D8-46D9-B1EE-0F8DA9897FF6}"/>
              </a:ext>
            </a:extLst>
          </p:cNvPr>
          <p:cNvSpPr/>
          <p:nvPr/>
        </p:nvSpPr>
        <p:spPr>
          <a:xfrm>
            <a:off x="-793105" y="1781938"/>
            <a:ext cx="3269977" cy="391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26304" rIns="26304" bIns="26304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F Compact Display" panose="020B0504030202060204" pitchFamily="34" charset="0"/>
              </a:rPr>
              <a:t>November 12</a:t>
            </a:r>
            <a:r>
              <a:rPr lang="en-US" sz="1100" baseline="30000" dirty="0">
                <a:solidFill>
                  <a:schemeClr val="bg1"/>
                </a:solidFill>
                <a:latin typeface="SF Compact Display" panose="020B0504030202060204" pitchFamily="34" charset="0"/>
              </a:rPr>
              <a:t>th</a:t>
            </a:r>
            <a:r>
              <a:rPr lang="en-US" sz="1100" dirty="0">
                <a:solidFill>
                  <a:schemeClr val="bg1"/>
                </a:solidFill>
                <a:latin typeface="SF Compact Display" panose="020B0504030202060204" pitchFamily="34" charset="0"/>
              </a:rPr>
              <a:t> to 14</a:t>
            </a:r>
            <a:r>
              <a:rPr lang="en-US" sz="1100" baseline="30000" dirty="0">
                <a:solidFill>
                  <a:schemeClr val="bg1"/>
                </a:solidFill>
                <a:latin typeface="SF Compact Display" panose="020B0504030202060204" pitchFamily="34" charset="0"/>
              </a:rPr>
              <a:t>th</a:t>
            </a:r>
            <a:r>
              <a:rPr lang="en-US" sz="1100" dirty="0">
                <a:solidFill>
                  <a:schemeClr val="bg1"/>
                </a:solidFill>
                <a:latin typeface="SF Compact Display" panose="020B0504030202060204" pitchFamily="34" charset="0"/>
              </a:rPr>
              <a:t>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SF Compact Display" panose="020B0504030202060204" pitchFamily="34" charset="0"/>
              </a:rPr>
              <a:t>Karlsruhe, GER 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3CFD79E-2316-4ADC-99F8-718647142E56}"/>
              </a:ext>
            </a:extLst>
          </p:cNvPr>
          <p:cNvSpPr/>
          <p:nvPr/>
        </p:nvSpPr>
        <p:spPr>
          <a:xfrm>
            <a:off x="5317459" y="908962"/>
            <a:ext cx="2273838" cy="391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26304" rIns="26304" bIns="26304" rtlCol="0" anchor="ctr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SF Compact Display" panose="020B0504030202060204" pitchFamily="34" charset="0"/>
              </a:rPr>
              <a:t>John Doe</a:t>
            </a:r>
          </a:p>
          <a:p>
            <a:r>
              <a:rPr lang="en-US" sz="1100" dirty="0">
                <a:solidFill>
                  <a:schemeClr val="tx1"/>
                </a:solidFill>
                <a:latin typeface="SF Compact Display" panose="020B0504030202060204" pitchFamily="34" charset="0"/>
              </a:rPr>
              <a:t>+49 151 7302 8203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816B0901-D45B-4E0A-A191-578F6A5C8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5752" y="48193"/>
            <a:ext cx="226727" cy="226727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6E6C7DE3-EBCE-4DE7-BD36-86A885F1A4E4}"/>
              </a:ext>
            </a:extLst>
          </p:cNvPr>
          <p:cNvSpPr/>
          <p:nvPr/>
        </p:nvSpPr>
        <p:spPr>
          <a:xfrm>
            <a:off x="2424327" y="54560"/>
            <a:ext cx="1099427" cy="207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26304" rIns="26304" bIns="26304" rtlCol="0" anchor="ctr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F Compact Display" panose="020B0504030202060204" pitchFamily="34" charset="0"/>
              </a:rPr>
              <a:t>@</a:t>
            </a:r>
            <a:r>
              <a:rPr lang="en-US" sz="1000" dirty="0" err="1">
                <a:solidFill>
                  <a:schemeClr val="bg1"/>
                </a:solidFill>
                <a:latin typeface="SF Compact Display" panose="020B0504030202060204" pitchFamily="34" charset="0"/>
              </a:rPr>
              <a:t>mymun_official</a:t>
            </a:r>
            <a:endParaRPr lang="en-US" sz="1000" dirty="0">
              <a:solidFill>
                <a:schemeClr val="bg1"/>
              </a:solidFill>
              <a:latin typeface="SF Compact Display" panose="020B050403020206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CD9C856-C59E-4D45-9377-E97C3C12242B}"/>
              </a:ext>
            </a:extLst>
          </p:cNvPr>
          <p:cNvSpPr txBox="1"/>
          <p:nvPr/>
        </p:nvSpPr>
        <p:spPr>
          <a:xfrm>
            <a:off x="3915032" y="23408"/>
            <a:ext cx="910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Schedule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2F2C5E-7C4B-40CE-9FE1-7D8A4EFF1665}"/>
              </a:ext>
            </a:extLst>
          </p:cNvPr>
          <p:cNvSpPr txBox="1"/>
          <p:nvPr/>
        </p:nvSpPr>
        <p:spPr>
          <a:xfrm>
            <a:off x="5054050" y="11298"/>
            <a:ext cx="1786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Emergency </a:t>
            </a:r>
            <a:r>
              <a:rPr lang="de-DE" sz="1400" dirty="0" err="1">
                <a:solidFill>
                  <a:schemeClr val="bg1"/>
                </a:solidFill>
              </a:rPr>
              <a:t>Contacts</a:t>
            </a:r>
            <a:endParaRPr lang="de-DE" sz="1400" dirty="0">
              <a:solidFill>
                <a:schemeClr val="bg1"/>
              </a:solidFill>
            </a:endParaRPr>
          </a:p>
        </p:txBody>
      </p:sp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567" y="45863"/>
            <a:ext cx="1712721" cy="16813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Rechteck 7">
            <a:extLst>
              <a:ext uri="{FF2B5EF4-FFF2-40B4-BE49-F238E27FC236}">
                <a16:creationId xmlns:a16="http://schemas.microsoft.com/office/drawing/2014/main" id="{D7BE8866-2336-47C5-B43B-025BD690E8DB}"/>
              </a:ext>
            </a:extLst>
          </p:cNvPr>
          <p:cNvSpPr/>
          <p:nvPr/>
        </p:nvSpPr>
        <p:spPr>
          <a:xfrm>
            <a:off x="-39567" y="1343655"/>
            <a:ext cx="3486712" cy="84725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06402DB-D0BE-496D-8931-07D24EE5B887}"/>
              </a:ext>
            </a:extLst>
          </p:cNvPr>
          <p:cNvSpPr/>
          <p:nvPr/>
        </p:nvSpPr>
        <p:spPr>
          <a:xfrm>
            <a:off x="-17894" y="-1855"/>
            <a:ext cx="503440" cy="21927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C16A110-1985-4AE7-94BF-2A9CAC30028D}"/>
              </a:ext>
            </a:extLst>
          </p:cNvPr>
          <p:cNvSpPr/>
          <p:nvPr/>
        </p:nvSpPr>
        <p:spPr>
          <a:xfrm>
            <a:off x="794" y="-1855"/>
            <a:ext cx="6839744" cy="3309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9E6CC254-2DF3-477C-A55E-875BD0B2072E}"/>
              </a:ext>
            </a:extLst>
          </p:cNvPr>
          <p:cNvSpPr/>
          <p:nvPr/>
        </p:nvSpPr>
        <p:spPr>
          <a:xfrm>
            <a:off x="-78087" y="5407"/>
            <a:ext cx="1796521" cy="1762274"/>
          </a:xfrm>
          <a:prstGeom prst="flowChartConnector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3FF6D74-C602-4A02-8EF4-65D46FDEF944}"/>
              </a:ext>
            </a:extLst>
          </p:cNvPr>
          <p:cNvSpPr/>
          <p:nvPr/>
        </p:nvSpPr>
        <p:spPr>
          <a:xfrm>
            <a:off x="723232" y="364363"/>
            <a:ext cx="2678348" cy="297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15"/>
          </a:p>
        </p:txBody>
      </p:sp>
      <p:sp>
        <p:nvSpPr>
          <p:cNvPr id="13" name="Committee">
            <a:extLst>
              <a:ext uri="{FF2B5EF4-FFF2-40B4-BE49-F238E27FC236}">
                <a16:creationId xmlns:a16="http://schemas.microsoft.com/office/drawing/2014/main" id="{63488735-84AA-46BB-88E1-24412C37A3EA}"/>
              </a:ext>
            </a:extLst>
          </p:cNvPr>
          <p:cNvSpPr/>
          <p:nvPr/>
        </p:nvSpPr>
        <p:spPr>
          <a:xfrm>
            <a:off x="1673154" y="418237"/>
            <a:ext cx="1728425" cy="233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304" tIns="26304" rIns="26304" bIns="26304" rtlCol="0" anchor="b"/>
          <a:lstStyle/>
          <a:p>
            <a:r>
              <a:rPr sz="1400">
                <a:solidFill>
                  <a:srgbClr val="000000"/>
                </a:solidFill>
                <a:latin typeface="SF Compact Display"/>
              </a:rPr>
              <a:t>WHO</a:t>
            </a:r>
            <a:endParaRPr lang="de-DE" sz="1400" dirty="0">
              <a:solidFill>
                <a:schemeClr val="tx1"/>
              </a:solidFill>
              <a:latin typeface="SF Compact Display" panose="020B0504030202060204" pitchFamily="34" charset="0"/>
            </a:endParaRPr>
          </a:p>
        </p:txBody>
      </p:sp>
      <p:sp>
        <p:nvSpPr>
          <p:cNvPr id="11" name="Country">
            <a:extLst>
              <a:ext uri="{FF2B5EF4-FFF2-40B4-BE49-F238E27FC236}">
                <a16:creationId xmlns:a16="http://schemas.microsoft.com/office/drawing/2014/main" id="{C6DB6EB5-D357-4C97-9A6F-83C686346B6D}"/>
              </a:ext>
            </a:extLst>
          </p:cNvPr>
          <p:cNvSpPr/>
          <p:nvPr/>
        </p:nvSpPr>
        <p:spPr>
          <a:xfrm>
            <a:off x="1673157" y="946006"/>
            <a:ext cx="1728424" cy="32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304" tIns="26304" rIns="26304" bIns="26304" rtlCol="0" anchor="ctr"/>
          <a:lstStyle/>
          <a:p>
            <a:r>
              <a:rPr sz="1400">
                <a:solidFill>
                  <a:srgbClr val="000000"/>
                </a:solidFill>
                <a:latin typeface="SF Compact Display"/>
              </a:rPr>
              <a:t>Australia</a:t>
            </a:r>
          </a:p>
        </p:txBody>
      </p:sp>
      <p:sp>
        <p:nvSpPr>
          <p:cNvPr id="12" name="Name">
            <a:extLst>
              <a:ext uri="{FF2B5EF4-FFF2-40B4-BE49-F238E27FC236}">
                <a16:creationId xmlns:a16="http://schemas.microsoft.com/office/drawing/2014/main" id="{C4E7CEA6-F8B1-407F-ACED-8D0DFA87B1A5}"/>
              </a:ext>
            </a:extLst>
          </p:cNvPr>
          <p:cNvSpPr/>
          <p:nvPr/>
        </p:nvSpPr>
        <p:spPr>
          <a:xfrm>
            <a:off x="1673155" y="686181"/>
            <a:ext cx="1728426" cy="283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304" tIns="26304" rIns="26304" bIns="26304" rtlCol="0" anchor="ctr"/>
          <a:lstStyle/>
          <a:p>
            <a:r>
              <a:rPr sz="1400">
                <a:solidFill>
                  <a:srgbClr val="000000"/>
                </a:solidFill>
                <a:latin typeface="SF Compact Display"/>
              </a:rPr>
              <a:t>Pam Zulu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2F0C942-89D8-46D9-B1EE-0F8DA9897FF6}"/>
              </a:ext>
            </a:extLst>
          </p:cNvPr>
          <p:cNvSpPr/>
          <p:nvPr/>
        </p:nvSpPr>
        <p:spPr>
          <a:xfrm>
            <a:off x="-793105" y="1781938"/>
            <a:ext cx="3269977" cy="391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26304" rIns="26304" bIns="26304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F Compact Display" panose="020B0504030202060204" pitchFamily="34" charset="0"/>
              </a:rPr>
              <a:t>November 12</a:t>
            </a:r>
            <a:r>
              <a:rPr lang="en-US" sz="1100" baseline="30000" dirty="0">
                <a:solidFill>
                  <a:schemeClr val="bg1"/>
                </a:solidFill>
                <a:latin typeface="SF Compact Display" panose="020B0504030202060204" pitchFamily="34" charset="0"/>
              </a:rPr>
              <a:t>th</a:t>
            </a:r>
            <a:r>
              <a:rPr lang="en-US" sz="1100" dirty="0">
                <a:solidFill>
                  <a:schemeClr val="bg1"/>
                </a:solidFill>
                <a:latin typeface="SF Compact Display" panose="020B0504030202060204" pitchFamily="34" charset="0"/>
              </a:rPr>
              <a:t> to 14</a:t>
            </a:r>
            <a:r>
              <a:rPr lang="en-US" sz="1100" baseline="30000" dirty="0">
                <a:solidFill>
                  <a:schemeClr val="bg1"/>
                </a:solidFill>
                <a:latin typeface="SF Compact Display" panose="020B0504030202060204" pitchFamily="34" charset="0"/>
              </a:rPr>
              <a:t>th</a:t>
            </a:r>
            <a:r>
              <a:rPr lang="en-US" sz="1100" dirty="0">
                <a:solidFill>
                  <a:schemeClr val="bg1"/>
                </a:solidFill>
                <a:latin typeface="SF Compact Display" panose="020B0504030202060204" pitchFamily="34" charset="0"/>
              </a:rPr>
              <a:t>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SF Compact Display" panose="020B0504030202060204" pitchFamily="34" charset="0"/>
              </a:rPr>
              <a:t>Karlsruhe, GER 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3CFD79E-2316-4ADC-99F8-718647142E56}"/>
              </a:ext>
            </a:extLst>
          </p:cNvPr>
          <p:cNvSpPr/>
          <p:nvPr/>
        </p:nvSpPr>
        <p:spPr>
          <a:xfrm>
            <a:off x="5317459" y="908962"/>
            <a:ext cx="2273838" cy="391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26304" rIns="26304" bIns="26304" rtlCol="0" anchor="ctr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SF Compact Display" panose="020B0504030202060204" pitchFamily="34" charset="0"/>
              </a:rPr>
              <a:t>John Doe</a:t>
            </a:r>
          </a:p>
          <a:p>
            <a:r>
              <a:rPr lang="en-US" sz="1100" dirty="0">
                <a:solidFill>
                  <a:schemeClr val="tx1"/>
                </a:solidFill>
                <a:latin typeface="SF Compact Display" panose="020B0504030202060204" pitchFamily="34" charset="0"/>
              </a:rPr>
              <a:t>+49 151 7302 8203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816B0901-D45B-4E0A-A191-578F6A5C8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5752" y="48193"/>
            <a:ext cx="226727" cy="226727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6E6C7DE3-EBCE-4DE7-BD36-86A885F1A4E4}"/>
              </a:ext>
            </a:extLst>
          </p:cNvPr>
          <p:cNvSpPr/>
          <p:nvPr/>
        </p:nvSpPr>
        <p:spPr>
          <a:xfrm>
            <a:off x="2424327" y="54560"/>
            <a:ext cx="1099427" cy="207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26304" rIns="26304" bIns="26304" rtlCol="0" anchor="ctr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F Compact Display" panose="020B0504030202060204" pitchFamily="34" charset="0"/>
              </a:rPr>
              <a:t>@</a:t>
            </a:r>
            <a:r>
              <a:rPr lang="en-US" sz="1000" dirty="0" err="1">
                <a:solidFill>
                  <a:schemeClr val="bg1"/>
                </a:solidFill>
                <a:latin typeface="SF Compact Display" panose="020B0504030202060204" pitchFamily="34" charset="0"/>
              </a:rPr>
              <a:t>mymun_official</a:t>
            </a:r>
            <a:endParaRPr lang="en-US" sz="1000" dirty="0">
              <a:solidFill>
                <a:schemeClr val="bg1"/>
              </a:solidFill>
              <a:latin typeface="SF Compact Display" panose="020B050403020206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CD9C856-C59E-4D45-9377-E97C3C12242B}"/>
              </a:ext>
            </a:extLst>
          </p:cNvPr>
          <p:cNvSpPr txBox="1"/>
          <p:nvPr/>
        </p:nvSpPr>
        <p:spPr>
          <a:xfrm>
            <a:off x="3915032" y="23408"/>
            <a:ext cx="910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Schedule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2F2C5E-7C4B-40CE-9FE1-7D8A4EFF1665}"/>
              </a:ext>
            </a:extLst>
          </p:cNvPr>
          <p:cNvSpPr txBox="1"/>
          <p:nvPr/>
        </p:nvSpPr>
        <p:spPr>
          <a:xfrm>
            <a:off x="5054050" y="11298"/>
            <a:ext cx="1786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Emergency </a:t>
            </a:r>
            <a:r>
              <a:rPr lang="de-DE" sz="1400" dirty="0" err="1">
                <a:solidFill>
                  <a:schemeClr val="bg1"/>
                </a:solidFill>
              </a:rPr>
              <a:t>Contacts</a:t>
            </a:r>
            <a:endParaRPr lang="de-DE" sz="1400" dirty="0">
              <a:solidFill>
                <a:schemeClr val="bg1"/>
              </a:solidFill>
            </a:endParaRPr>
          </a:p>
        </p:txBody>
      </p:sp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567" y="45863"/>
            <a:ext cx="1712721" cy="16813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24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SF Compact Display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Bruns</dc:creator>
  <cp:lastModifiedBy>Dietz, Alexander</cp:lastModifiedBy>
  <cp:revision>66</cp:revision>
  <cp:lastPrinted>2019-11-14T00:56:47Z</cp:lastPrinted>
  <dcterms:created xsi:type="dcterms:W3CDTF">2019-11-13T23:16:38Z</dcterms:created>
  <dcterms:modified xsi:type="dcterms:W3CDTF">2022-04-22T08:30:32Z</dcterms:modified>
</cp:coreProperties>
</file>