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9" r:id="rId6"/>
    <p:sldId id="384" r:id="rId7"/>
    <p:sldId id="317" r:id="rId8"/>
    <p:sldId id="396" r:id="rId9"/>
    <p:sldId id="394" r:id="rId10"/>
    <p:sldId id="398" r:id="rId11"/>
    <p:sldId id="399" r:id="rId12"/>
    <p:sldId id="400" r:id="rId13"/>
    <p:sldId id="401" r:id="rId14"/>
    <p:sldId id="402" r:id="rId15"/>
    <p:sldId id="403" r:id="rId16"/>
    <p:sldId id="397" r:id="rId17"/>
    <p:sldId id="404" r:id="rId18"/>
    <p:sldId id="412" r:id="rId19"/>
    <p:sldId id="413" r:id="rId20"/>
    <p:sldId id="414" r:id="rId21"/>
    <p:sldId id="415" r:id="rId22"/>
    <p:sldId id="418" r:id="rId23"/>
    <p:sldId id="416" r:id="rId24"/>
    <p:sldId id="410" r:id="rId25"/>
    <p:sldId id="417" r:id="rId26"/>
    <p:sldId id="321" r:id="rId27"/>
    <p:sldId id="3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1B192E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06C49-42E6-445C-B91E-6E0624F58D85}" v="170" dt="2021-02-16T00:05:27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725" autoAdjust="0"/>
  </p:normalViewPr>
  <p:slideViewPr>
    <p:cSldViewPr snapToGrid="0">
      <p:cViewPr varScale="1">
        <p:scale>
          <a:sx n="78" d="100"/>
          <a:sy n="78" d="100"/>
        </p:scale>
        <p:origin x="72" y="18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74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durec" userId="4fd49b731b416531" providerId="LiveId" clId="{41C06C49-42E6-445C-B91E-6E0624F58D85}"/>
    <pc:docChg chg="undo custSel addSld delSld modSld sldOrd">
      <pc:chgData name="allie durec" userId="4fd49b731b416531" providerId="LiveId" clId="{41C06C49-42E6-445C-B91E-6E0624F58D85}" dt="2021-02-16T00:09:46.843" v="2556" actId="14100"/>
      <pc:docMkLst>
        <pc:docMk/>
      </pc:docMkLst>
      <pc:sldChg chg="modSp mod modTransition">
        <pc:chgData name="allie durec" userId="4fd49b731b416531" providerId="LiveId" clId="{41C06C49-42E6-445C-B91E-6E0624F58D85}" dt="2021-02-15T22:46:10.736" v="2040"/>
        <pc:sldMkLst>
          <pc:docMk/>
          <pc:sldMk cId="752814286" sldId="257"/>
        </pc:sldMkLst>
        <pc:spChg chg="mod">
          <ac:chgData name="allie durec" userId="4fd49b731b416531" providerId="LiveId" clId="{41C06C49-42E6-445C-B91E-6E0624F58D85}" dt="2021-02-15T22:35:22.164" v="1824" actId="20577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allie durec" userId="4fd49b731b416531" providerId="LiveId" clId="{41C06C49-42E6-445C-B91E-6E0624F58D85}" dt="2021-02-15T21:57:48.235" v="681" actId="14100"/>
          <ac:spMkLst>
            <pc:docMk/>
            <pc:sldMk cId="752814286" sldId="257"/>
            <ac:spMk id="3" creationId="{D9A11267-FC52-4990-8D98-010AFABA5544}"/>
          </ac:spMkLst>
        </pc:spChg>
      </pc:sldChg>
      <pc:sldChg chg="del">
        <pc:chgData name="allie durec" userId="4fd49b731b416531" providerId="LiveId" clId="{41C06C49-42E6-445C-B91E-6E0624F58D85}" dt="2021-02-15T21:36:22.062" v="297" actId="47"/>
        <pc:sldMkLst>
          <pc:docMk/>
          <pc:sldMk cId="3891345585" sldId="270"/>
        </pc:sldMkLst>
      </pc:sldChg>
      <pc:sldChg chg="del">
        <pc:chgData name="allie durec" userId="4fd49b731b416531" providerId="LiveId" clId="{41C06C49-42E6-445C-B91E-6E0624F58D85}" dt="2021-02-15T21:36:16.872" v="296" actId="47"/>
        <pc:sldMkLst>
          <pc:docMk/>
          <pc:sldMk cId="3740286033" sldId="277"/>
        </pc:sldMkLst>
      </pc:sldChg>
      <pc:sldChg chg="del ord">
        <pc:chgData name="allie durec" userId="4fd49b731b416531" providerId="LiveId" clId="{41C06C49-42E6-445C-B91E-6E0624F58D85}" dt="2021-02-15T21:56:21.110" v="564" actId="47"/>
        <pc:sldMkLst>
          <pc:docMk/>
          <pc:sldMk cId="2496947791" sldId="278"/>
        </pc:sldMkLst>
      </pc:sldChg>
      <pc:sldChg chg="del">
        <pc:chgData name="allie durec" userId="4fd49b731b416531" providerId="LiveId" clId="{41C06C49-42E6-445C-B91E-6E0624F58D85}" dt="2021-02-15T21:56:21.110" v="564" actId="47"/>
        <pc:sldMkLst>
          <pc:docMk/>
          <pc:sldMk cId="395518310" sldId="279"/>
        </pc:sldMkLst>
      </pc:sldChg>
      <pc:sldChg chg="del">
        <pc:chgData name="allie durec" userId="4fd49b731b416531" providerId="LiveId" clId="{41C06C49-42E6-445C-B91E-6E0624F58D85}" dt="2021-02-15T21:56:21.110" v="564" actId="47"/>
        <pc:sldMkLst>
          <pc:docMk/>
          <pc:sldMk cId="1420547054" sldId="281"/>
        </pc:sldMkLst>
      </pc:sldChg>
      <pc:sldChg chg="delSp modSp mod modTransition">
        <pc:chgData name="allie durec" userId="4fd49b731b416531" providerId="LiveId" clId="{41C06C49-42E6-445C-B91E-6E0624F58D85}" dt="2021-02-15T22:46:10.736" v="2040"/>
        <pc:sldMkLst>
          <pc:docMk/>
          <pc:sldMk cId="560021826" sldId="317"/>
        </pc:sldMkLst>
        <pc:spChg chg="mod">
          <ac:chgData name="allie durec" userId="4fd49b731b416531" providerId="LiveId" clId="{41C06C49-42E6-445C-B91E-6E0624F58D85}" dt="2021-02-15T21:58:48.732" v="699" actId="20577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allie durec" userId="4fd49b731b416531" providerId="LiveId" clId="{41C06C49-42E6-445C-B91E-6E0624F58D85}" dt="2021-02-15T21:58:51.838" v="700" actId="478"/>
          <ac:spMkLst>
            <pc:docMk/>
            <pc:sldMk cId="560021826" sldId="317"/>
            <ac:spMk id="3" creationId="{7F7F653B-90B5-4F47-A33F-93DCB2EF68C2}"/>
          </ac:spMkLst>
        </pc:spChg>
        <pc:spChg chg="mod">
          <ac:chgData name="allie durec" userId="4fd49b731b416531" providerId="LiveId" clId="{41C06C49-42E6-445C-B91E-6E0624F58D85}" dt="2021-02-15T22:28:16.597" v="1548" actId="20577"/>
          <ac:spMkLst>
            <pc:docMk/>
            <pc:sldMk cId="560021826" sldId="317"/>
            <ac:spMk id="15" creationId="{40F1DF5B-353A-4270-8C10-6A1509441174}"/>
          </ac:spMkLst>
        </pc:spChg>
      </pc:sldChg>
      <pc:sldChg chg="addSp delSp modSp mod modTransition">
        <pc:chgData name="allie durec" userId="4fd49b731b416531" providerId="LiveId" clId="{41C06C49-42E6-445C-B91E-6E0624F58D85}" dt="2021-02-15T23:34:25.158" v="2177" actId="20577"/>
        <pc:sldMkLst>
          <pc:docMk/>
          <pc:sldMk cId="3521561301" sldId="321"/>
        </pc:sldMkLst>
        <pc:spChg chg="mod">
          <ac:chgData name="allie durec" userId="4fd49b731b416531" providerId="LiveId" clId="{41C06C49-42E6-445C-B91E-6E0624F58D85}" dt="2021-02-15T21:57:33.434" v="678" actId="20577"/>
          <ac:spMkLst>
            <pc:docMk/>
            <pc:sldMk cId="3521561301" sldId="321"/>
            <ac:spMk id="4" creationId="{0C329F70-04F7-4C70-BCF8-D4371F54EF2F}"/>
          </ac:spMkLst>
        </pc:spChg>
        <pc:spChg chg="del">
          <ac:chgData name="allie durec" userId="4fd49b731b416531" providerId="LiveId" clId="{41C06C49-42E6-445C-B91E-6E0624F58D85}" dt="2021-02-15T21:57:36.892" v="679" actId="478"/>
          <ac:spMkLst>
            <pc:docMk/>
            <pc:sldMk cId="3521561301" sldId="321"/>
            <ac:spMk id="5" creationId="{06A3302E-502D-4151-81C9-5FD6AF9596D6}"/>
          </ac:spMkLst>
        </pc:spChg>
        <pc:spChg chg="add mod">
          <ac:chgData name="allie durec" userId="4fd49b731b416531" providerId="LiveId" clId="{41C06C49-42E6-445C-B91E-6E0624F58D85}" dt="2021-02-15T22:34:48.791" v="1818" actId="1036"/>
          <ac:spMkLst>
            <pc:docMk/>
            <pc:sldMk cId="3521561301" sldId="321"/>
            <ac:spMk id="8" creationId="{DAC10299-B2EB-4964-8B76-6DC4B06FF5ED}"/>
          </ac:spMkLst>
        </pc:spChg>
        <pc:spChg chg="mod">
          <ac:chgData name="allie durec" userId="4fd49b731b416531" providerId="LiveId" clId="{41C06C49-42E6-445C-B91E-6E0624F58D85}" dt="2021-02-15T22:34:34.179" v="1805" actId="1076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allie durec" userId="4fd49b731b416531" providerId="LiveId" clId="{41C06C49-42E6-445C-B91E-6E0624F58D85}" dt="2021-02-15T23:34:25.158" v="2177" actId="20577"/>
          <ac:spMkLst>
            <pc:docMk/>
            <pc:sldMk cId="3521561301" sldId="321"/>
            <ac:spMk id="13" creationId="{C0287FEC-3826-4868-8D93-52429C6156F5}"/>
          </ac:spMkLst>
        </pc:spChg>
        <pc:picChg chg="mod modCrop">
          <ac:chgData name="allie durec" userId="4fd49b731b416531" providerId="LiveId" clId="{41C06C49-42E6-445C-B91E-6E0624F58D85}" dt="2021-02-15T22:31:17.973" v="1655" actId="732"/>
          <ac:picMkLst>
            <pc:docMk/>
            <pc:sldMk cId="3521561301" sldId="321"/>
            <ac:picMk id="16" creationId="{361E9ADB-7377-4CF1-9AE4-AEFBDEBEEEEC}"/>
          </ac:picMkLst>
        </pc:picChg>
      </pc:sldChg>
      <pc:sldChg chg="modSp mod modTransition">
        <pc:chgData name="allie durec" userId="4fd49b731b416531" providerId="LiveId" clId="{41C06C49-42E6-445C-B91E-6E0624F58D85}" dt="2021-02-15T22:46:10.736" v="2040"/>
        <pc:sldMkLst>
          <pc:docMk/>
          <pc:sldMk cId="2158886557" sldId="384"/>
        </pc:sldMkLst>
        <pc:spChg chg="mod">
          <ac:chgData name="allie durec" userId="4fd49b731b416531" providerId="LiveId" clId="{41C06C49-42E6-445C-B91E-6E0624F58D85}" dt="2021-02-15T22:37:15.816" v="1948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allie durec" userId="4fd49b731b416531" providerId="LiveId" clId="{41C06C49-42E6-445C-B91E-6E0624F58D85}" dt="2021-02-15T22:46:10.736" v="2040"/>
        <pc:sldMkLst>
          <pc:docMk/>
          <pc:sldMk cId="2313234867" sldId="389"/>
        </pc:sldMkLst>
        <pc:spChg chg="mod">
          <ac:chgData name="allie durec" userId="4fd49b731b416531" providerId="LiveId" clId="{41C06C49-42E6-445C-B91E-6E0624F58D85}" dt="2021-02-15T22:35:30.581" v="1825" actId="14100"/>
          <ac:spMkLst>
            <pc:docMk/>
            <pc:sldMk cId="2313234867" sldId="389"/>
            <ac:spMk id="3" creationId="{D3B60D6F-4D0F-4D33-B2A7-159C8583FF00}"/>
          </ac:spMkLst>
        </pc:spChg>
      </pc:sldChg>
      <pc:sldChg chg="delSp modSp mod modTransition">
        <pc:chgData name="allie durec" userId="4fd49b731b416531" providerId="LiveId" clId="{41C06C49-42E6-445C-B91E-6E0624F58D85}" dt="2021-02-15T23:34:42.887" v="2179" actId="20577"/>
        <pc:sldMkLst>
          <pc:docMk/>
          <pc:sldMk cId="3247798845" sldId="391"/>
        </pc:sldMkLst>
        <pc:spChg chg="mod">
          <ac:chgData name="allie durec" userId="4fd49b731b416531" providerId="LiveId" clId="{41C06C49-42E6-445C-B91E-6E0624F58D85}" dt="2021-02-15T21:57:24.030" v="664" actId="20577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allie durec" userId="4fd49b731b416531" providerId="LiveId" clId="{41C06C49-42E6-445C-B91E-6E0624F58D85}" dt="2021-02-15T21:57:27.606" v="665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allie durec" userId="4fd49b731b416531" providerId="LiveId" clId="{41C06C49-42E6-445C-B91E-6E0624F58D85}" dt="2021-02-15T23:34:42.887" v="2179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del ord">
        <pc:chgData name="allie durec" userId="4fd49b731b416531" providerId="LiveId" clId="{41C06C49-42E6-445C-B91E-6E0624F58D85}" dt="2021-02-15T21:56:21.110" v="564" actId="47"/>
        <pc:sldMkLst>
          <pc:docMk/>
          <pc:sldMk cId="2209304648" sldId="392"/>
        </pc:sldMkLst>
      </pc:sldChg>
      <pc:sldChg chg="del ord">
        <pc:chgData name="allie durec" userId="4fd49b731b416531" providerId="LiveId" clId="{41C06C49-42E6-445C-B91E-6E0624F58D85}" dt="2021-02-15T21:36:09.822" v="295" actId="47"/>
        <pc:sldMkLst>
          <pc:docMk/>
          <pc:sldMk cId="2222692442" sldId="393"/>
        </pc:sldMkLst>
      </pc:sldChg>
      <pc:sldChg chg="addSp delSp modSp mod modTransition">
        <pc:chgData name="allie durec" userId="4fd49b731b416531" providerId="LiveId" clId="{41C06C49-42E6-445C-B91E-6E0624F58D85}" dt="2021-02-15T23:51:21.340" v="2382" actId="1076"/>
        <pc:sldMkLst>
          <pc:docMk/>
          <pc:sldMk cId="3588822401" sldId="394"/>
        </pc:sldMkLst>
        <pc:spChg chg="add del mod">
          <ac:chgData name="allie durec" userId="4fd49b731b416531" providerId="LiveId" clId="{41C06C49-42E6-445C-B91E-6E0624F58D85}" dt="2021-02-15T21:26:44.124" v="41"/>
          <ac:spMkLst>
            <pc:docMk/>
            <pc:sldMk cId="3588822401" sldId="394"/>
            <ac:spMk id="3" creationId="{C985A036-28CF-4D43-A2F1-EEE8D931A216}"/>
          </ac:spMkLst>
        </pc:spChg>
        <pc:spChg chg="mod">
          <ac:chgData name="allie durec" userId="4fd49b731b416531" providerId="LiveId" clId="{41C06C49-42E6-445C-B91E-6E0624F58D85}" dt="2021-02-15T21:26:27.666" v="39" actId="20577"/>
          <ac:spMkLst>
            <pc:docMk/>
            <pc:sldMk cId="3588822401" sldId="394"/>
            <ac:spMk id="4" creationId="{E39EF484-38C8-4EDC-ACF5-695CFB216839}"/>
          </ac:spMkLst>
        </pc:spChg>
        <pc:spChg chg="del">
          <ac:chgData name="allie durec" userId="4fd49b731b416531" providerId="LiveId" clId="{41C06C49-42E6-445C-B91E-6E0624F58D85}" dt="2021-02-15T21:26:31.327" v="40" actId="478"/>
          <ac:spMkLst>
            <pc:docMk/>
            <pc:sldMk cId="3588822401" sldId="394"/>
            <ac:spMk id="5" creationId="{AFD183D7-B16E-4A9D-BC4B-D1EC347BF97E}"/>
          </ac:spMkLst>
        </pc:spChg>
        <pc:spChg chg="del mod">
          <ac:chgData name="allie durec" userId="4fd49b731b416531" providerId="LiveId" clId="{41C06C49-42E6-445C-B91E-6E0624F58D85}" dt="2021-02-15T22:38:07.765" v="1949" actId="478"/>
          <ac:spMkLst>
            <pc:docMk/>
            <pc:sldMk cId="3588822401" sldId="394"/>
            <ac:spMk id="7" creationId="{3E174092-82D3-44E0-8948-4096232ED0A7}"/>
          </ac:spMkLst>
        </pc:spChg>
        <pc:spChg chg="add del mod">
          <ac:chgData name="allie durec" userId="4fd49b731b416531" providerId="LiveId" clId="{41C06C49-42E6-445C-B91E-6E0624F58D85}" dt="2021-02-15T22:38:11.990" v="1950" actId="478"/>
          <ac:spMkLst>
            <pc:docMk/>
            <pc:sldMk cId="3588822401" sldId="394"/>
            <ac:spMk id="14" creationId="{B3A734F7-14A1-4901-9BAB-094158282E90}"/>
          </ac:spMkLst>
        </pc:spChg>
        <pc:spChg chg="add mod">
          <ac:chgData name="allie durec" userId="4fd49b731b416531" providerId="LiveId" clId="{41C06C49-42E6-445C-B91E-6E0624F58D85}" dt="2021-02-15T23:47:32.885" v="2365" actId="20577"/>
          <ac:spMkLst>
            <pc:docMk/>
            <pc:sldMk cId="3588822401" sldId="394"/>
            <ac:spMk id="15" creationId="{6EA76C61-6259-4922-BEF1-35DCBCBE747A}"/>
          </ac:spMkLst>
        </pc:spChg>
        <pc:graphicFrameChg chg="del mod">
          <ac:chgData name="allie durec" userId="4fd49b731b416531" providerId="LiveId" clId="{41C06C49-42E6-445C-B91E-6E0624F58D85}" dt="2021-02-15T21:26:21.416" v="26" actId="478"/>
          <ac:graphicFrameMkLst>
            <pc:docMk/>
            <pc:sldMk cId="3588822401" sldId="394"/>
            <ac:graphicFrameMk id="11" creationId="{E4A6D503-95F0-4FD3-86D4-D1170C6E2B64}"/>
          </ac:graphicFrameMkLst>
        </pc:graphicFrameChg>
        <pc:picChg chg="add mod">
          <ac:chgData name="allie durec" userId="4fd49b731b416531" providerId="LiveId" clId="{41C06C49-42E6-445C-B91E-6E0624F58D85}" dt="2021-02-15T23:51:21.340" v="2382" actId="1076"/>
          <ac:picMkLst>
            <pc:docMk/>
            <pc:sldMk cId="3588822401" sldId="394"/>
            <ac:picMk id="9" creationId="{A6E6BF32-197A-4C97-BD81-4A2AF484CFEA}"/>
          </ac:picMkLst>
        </pc:picChg>
        <pc:picChg chg="add mod">
          <ac:chgData name="allie durec" userId="4fd49b731b416531" providerId="LiveId" clId="{41C06C49-42E6-445C-B91E-6E0624F58D85}" dt="2021-02-15T23:50:45.283" v="2378" actId="1076"/>
          <ac:picMkLst>
            <pc:docMk/>
            <pc:sldMk cId="3588822401" sldId="394"/>
            <ac:picMk id="12" creationId="{1E4E32CF-82EE-476D-9F28-337D9CBA3E43}"/>
          </ac:picMkLst>
        </pc:picChg>
      </pc:sldChg>
      <pc:sldChg chg="del">
        <pc:chgData name="allie durec" userId="4fd49b731b416531" providerId="LiveId" clId="{41C06C49-42E6-445C-B91E-6E0624F58D85}" dt="2021-02-15T21:25:27.340" v="6" actId="2696"/>
        <pc:sldMkLst>
          <pc:docMk/>
          <pc:sldMk cId="3707132002" sldId="395"/>
        </pc:sldMkLst>
      </pc:sldChg>
      <pc:sldChg chg="delSp modSp mod modTransition">
        <pc:chgData name="allie durec" userId="4fd49b731b416531" providerId="LiveId" clId="{41C06C49-42E6-445C-B91E-6E0624F58D85}" dt="2021-02-15T23:22:57.213" v="2119" actId="21"/>
        <pc:sldMkLst>
          <pc:docMk/>
          <pc:sldMk cId="3435832063" sldId="396"/>
        </pc:sldMkLst>
        <pc:spChg chg="mod">
          <ac:chgData name="allie durec" userId="4fd49b731b416531" providerId="LiveId" clId="{41C06C49-42E6-445C-B91E-6E0624F58D85}" dt="2021-02-15T21:58:58.182" v="713" actId="20577"/>
          <ac:spMkLst>
            <pc:docMk/>
            <pc:sldMk cId="3435832063" sldId="396"/>
            <ac:spMk id="4" creationId="{0C329F70-04F7-4C70-BCF8-D4371F54EF2F}"/>
          </ac:spMkLst>
        </pc:spChg>
        <pc:spChg chg="del">
          <ac:chgData name="allie durec" userId="4fd49b731b416531" providerId="LiveId" clId="{41C06C49-42E6-445C-B91E-6E0624F58D85}" dt="2021-02-15T21:59:01.323" v="714" actId="478"/>
          <ac:spMkLst>
            <pc:docMk/>
            <pc:sldMk cId="3435832063" sldId="396"/>
            <ac:spMk id="5" creationId="{06A3302E-502D-4151-81C9-5FD6AF9596D6}"/>
          </ac:spMkLst>
        </pc:spChg>
        <pc:spChg chg="mod">
          <ac:chgData name="allie durec" userId="4fd49b731b416531" providerId="LiveId" clId="{41C06C49-42E6-445C-B91E-6E0624F58D85}" dt="2021-02-15T23:20:16.224" v="2048" actId="20577"/>
          <ac:spMkLst>
            <pc:docMk/>
            <pc:sldMk cId="3435832063" sldId="396"/>
            <ac:spMk id="7" creationId="{4B18D636-CC10-4B1E-AA38-419DCCF2D9C9}"/>
          </ac:spMkLst>
        </pc:spChg>
        <pc:spChg chg="mod">
          <ac:chgData name="allie durec" userId="4fd49b731b416531" providerId="LiveId" clId="{41C06C49-42E6-445C-B91E-6E0624F58D85}" dt="2021-02-15T23:20:22.351" v="2058" actId="20577"/>
          <ac:spMkLst>
            <pc:docMk/>
            <pc:sldMk cId="3435832063" sldId="396"/>
            <ac:spMk id="9" creationId="{0D098C43-2F2A-4100-89BC-5931039293FA}"/>
          </ac:spMkLst>
        </pc:spChg>
        <pc:spChg chg="mod">
          <ac:chgData name="allie durec" userId="4fd49b731b416531" providerId="LiveId" clId="{41C06C49-42E6-445C-B91E-6E0624F58D85}" dt="2021-02-15T23:22:57.213" v="2119" actId="21"/>
          <ac:spMkLst>
            <pc:docMk/>
            <pc:sldMk cId="3435832063" sldId="396"/>
            <ac:spMk id="10" creationId="{1DB251F7-EBE7-46AC-A920-FFE2C5AF68EA}"/>
          </ac:spMkLst>
        </pc:spChg>
        <pc:spChg chg="mod">
          <ac:chgData name="allie durec" userId="4fd49b731b416531" providerId="LiveId" clId="{41C06C49-42E6-445C-B91E-6E0624F58D85}" dt="2021-02-15T22:25:48.829" v="1376" actId="20577"/>
          <ac:spMkLst>
            <pc:docMk/>
            <pc:sldMk cId="3435832063" sldId="396"/>
            <ac:spMk id="11" creationId="{60726BA7-44D6-4116-90E3-38325026EAAD}"/>
          </ac:spMkLst>
        </pc:spChg>
        <pc:spChg chg="mod">
          <ac:chgData name="allie durec" userId="4fd49b731b416531" providerId="LiveId" clId="{41C06C49-42E6-445C-B91E-6E0624F58D85}" dt="2021-02-15T22:27:43.401" v="1512" actId="14100"/>
          <ac:spMkLst>
            <pc:docMk/>
            <pc:sldMk cId="3435832063" sldId="396"/>
            <ac:spMk id="12" creationId="{7FB7F30B-2A84-4C44-BC5A-E826ED6E74A2}"/>
          </ac:spMkLst>
        </pc:spChg>
      </pc:sldChg>
      <pc:sldChg chg="modTransition">
        <pc:chgData name="allie durec" userId="4fd49b731b416531" providerId="LiveId" clId="{41C06C49-42E6-445C-B91E-6E0624F58D85}" dt="2021-02-15T22:46:10.736" v="2040"/>
        <pc:sldMkLst>
          <pc:docMk/>
          <pc:sldMk cId="3773239763" sldId="397"/>
        </pc:sldMkLst>
      </pc:sldChg>
      <pc:sldChg chg="addSp delSp modSp add mod modTransition">
        <pc:chgData name="allie durec" userId="4fd49b731b416531" providerId="LiveId" clId="{41C06C49-42E6-445C-B91E-6E0624F58D85}" dt="2021-02-15T23:53:21.760" v="2390" actId="1076"/>
        <pc:sldMkLst>
          <pc:docMk/>
          <pc:sldMk cId="1275557241" sldId="398"/>
        </pc:sldMkLst>
        <pc:spChg chg="del mod">
          <ac:chgData name="allie durec" userId="4fd49b731b416531" providerId="LiveId" clId="{41C06C49-42E6-445C-B91E-6E0624F58D85}" dt="2021-02-15T22:40:41.666" v="2013" actId="478"/>
          <ac:spMkLst>
            <pc:docMk/>
            <pc:sldMk cId="1275557241" sldId="398"/>
            <ac:spMk id="7" creationId="{3E174092-82D3-44E0-8948-4096232ED0A7}"/>
          </ac:spMkLst>
        </pc:spChg>
        <pc:spChg chg="add del mod">
          <ac:chgData name="allie durec" userId="4fd49b731b416531" providerId="LiveId" clId="{41C06C49-42E6-445C-B91E-6E0624F58D85}" dt="2021-02-15T21:29:40.522" v="153"/>
          <ac:spMkLst>
            <pc:docMk/>
            <pc:sldMk cId="1275557241" sldId="398"/>
            <ac:spMk id="8" creationId="{43514ACB-9EAC-4AB5-B862-3BB1ED5A2526}"/>
          </ac:spMkLst>
        </pc:spChg>
        <pc:spChg chg="add del mod">
          <ac:chgData name="allie durec" userId="4fd49b731b416531" providerId="LiveId" clId="{41C06C49-42E6-445C-B91E-6E0624F58D85}" dt="2021-02-15T22:40:45.955" v="2014" actId="478"/>
          <ac:spMkLst>
            <pc:docMk/>
            <pc:sldMk cId="1275557241" sldId="398"/>
            <ac:spMk id="16" creationId="{60B09F25-1E32-4B3F-AFAF-016054E65185}"/>
          </ac:spMkLst>
        </pc:spChg>
        <pc:spChg chg="add mod">
          <ac:chgData name="allie durec" userId="4fd49b731b416531" providerId="LiveId" clId="{41C06C49-42E6-445C-B91E-6E0624F58D85}" dt="2021-02-15T23:47:20.336" v="2350" actId="20577"/>
          <ac:spMkLst>
            <pc:docMk/>
            <pc:sldMk cId="1275557241" sldId="398"/>
            <ac:spMk id="17" creationId="{96B1F61D-7DC0-493A-B524-717329531802}"/>
          </ac:spMkLst>
        </pc:spChg>
        <pc:picChg chg="add del mod">
          <ac:chgData name="allie durec" userId="4fd49b731b416531" providerId="LiveId" clId="{41C06C49-42E6-445C-B91E-6E0624F58D85}" dt="2021-02-15T21:29:31.178" v="150"/>
          <ac:picMkLst>
            <pc:docMk/>
            <pc:sldMk cId="1275557241" sldId="398"/>
            <ac:picMk id="3" creationId="{E2438387-64CB-4C0C-9B5D-050F51BE8677}"/>
          </ac:picMkLst>
        </pc:picChg>
        <pc:picChg chg="del">
          <ac:chgData name="allie durec" userId="4fd49b731b416531" providerId="LiveId" clId="{41C06C49-42E6-445C-B91E-6E0624F58D85}" dt="2021-02-15T21:29:35.305" v="151" actId="478"/>
          <ac:picMkLst>
            <pc:docMk/>
            <pc:sldMk cId="1275557241" sldId="398"/>
            <ac:picMk id="9" creationId="{A6E6BF32-197A-4C97-BD81-4A2AF484CFEA}"/>
          </ac:picMkLst>
        </pc:picChg>
        <pc:picChg chg="add mod">
          <ac:chgData name="allie durec" userId="4fd49b731b416531" providerId="LiveId" clId="{41C06C49-42E6-445C-B91E-6E0624F58D85}" dt="2021-02-15T23:52:21.694" v="2386" actId="1076"/>
          <ac:picMkLst>
            <pc:docMk/>
            <pc:sldMk cId="1275557241" sldId="398"/>
            <ac:picMk id="11" creationId="{52886DA3-BA23-46CB-9179-5F358822E9B1}"/>
          </ac:picMkLst>
        </pc:picChg>
        <pc:picChg chg="del">
          <ac:chgData name="allie durec" userId="4fd49b731b416531" providerId="LiveId" clId="{41C06C49-42E6-445C-B91E-6E0624F58D85}" dt="2021-02-15T21:29:37.709" v="152" actId="478"/>
          <ac:picMkLst>
            <pc:docMk/>
            <pc:sldMk cId="1275557241" sldId="398"/>
            <ac:picMk id="12" creationId="{1E4E32CF-82EE-476D-9F28-337D9CBA3E43}"/>
          </ac:picMkLst>
        </pc:picChg>
        <pc:picChg chg="add mod">
          <ac:chgData name="allie durec" userId="4fd49b731b416531" providerId="LiveId" clId="{41C06C49-42E6-445C-B91E-6E0624F58D85}" dt="2021-02-15T23:53:21.760" v="2390" actId="1076"/>
          <ac:picMkLst>
            <pc:docMk/>
            <pc:sldMk cId="1275557241" sldId="398"/>
            <ac:picMk id="14" creationId="{F5E46842-E88C-4617-8A9E-4FCA35E9AA2F}"/>
          </ac:picMkLst>
        </pc:picChg>
      </pc:sldChg>
      <pc:sldChg chg="addSp delSp modSp add mod modTransition">
        <pc:chgData name="allie durec" userId="4fd49b731b416531" providerId="LiveId" clId="{41C06C49-42E6-445C-B91E-6E0624F58D85}" dt="2021-02-15T23:54:23.415" v="2399" actId="1076"/>
        <pc:sldMkLst>
          <pc:docMk/>
          <pc:sldMk cId="2231622868" sldId="399"/>
        </pc:sldMkLst>
        <pc:spChg chg="add del mod">
          <ac:chgData name="allie durec" userId="4fd49b731b416531" providerId="LiveId" clId="{41C06C49-42E6-445C-B91E-6E0624F58D85}" dt="2021-02-15T21:31:27.222" v="193"/>
          <ac:spMkLst>
            <pc:docMk/>
            <pc:sldMk cId="2231622868" sldId="399"/>
            <ac:spMk id="3" creationId="{595335E3-56B2-4DB9-B62E-50955EB9CE0A}"/>
          </ac:spMkLst>
        </pc:spChg>
        <pc:spChg chg="mod">
          <ac:chgData name="allie durec" userId="4fd49b731b416531" providerId="LiveId" clId="{41C06C49-42E6-445C-B91E-6E0624F58D85}" dt="2021-02-15T21:34:19.438" v="268" actId="122"/>
          <ac:spMkLst>
            <pc:docMk/>
            <pc:sldMk cId="2231622868" sldId="399"/>
            <ac:spMk id="7" creationId="{3E174092-82D3-44E0-8948-4096232ED0A7}"/>
          </ac:spMkLst>
        </pc:spChg>
        <pc:picChg chg="add mod">
          <ac:chgData name="allie durec" userId="4fd49b731b416531" providerId="LiveId" clId="{41C06C49-42E6-445C-B91E-6E0624F58D85}" dt="2021-02-15T23:54:09.051" v="2396" actId="1076"/>
          <ac:picMkLst>
            <pc:docMk/>
            <pc:sldMk cId="2231622868" sldId="399"/>
            <ac:picMk id="8" creationId="{FE527C93-0872-41EC-83C2-F2788B0852D6}"/>
          </ac:picMkLst>
        </pc:picChg>
        <pc:picChg chg="add mod">
          <ac:chgData name="allie durec" userId="4fd49b731b416531" providerId="LiveId" clId="{41C06C49-42E6-445C-B91E-6E0624F58D85}" dt="2021-02-15T23:54:23.415" v="2399" actId="1076"/>
          <ac:picMkLst>
            <pc:docMk/>
            <pc:sldMk cId="2231622868" sldId="399"/>
            <ac:picMk id="10" creationId="{77DA1F3B-59A6-4F8E-90B8-4EABF24BB5FF}"/>
          </ac:picMkLst>
        </pc:picChg>
        <pc:picChg chg="del">
          <ac:chgData name="allie durec" userId="4fd49b731b416531" providerId="LiveId" clId="{41C06C49-42E6-445C-B91E-6E0624F58D85}" dt="2021-02-15T21:31:13.608" v="191" actId="478"/>
          <ac:picMkLst>
            <pc:docMk/>
            <pc:sldMk cId="2231622868" sldId="399"/>
            <ac:picMk id="11" creationId="{52886DA3-BA23-46CB-9179-5F358822E9B1}"/>
          </ac:picMkLst>
        </pc:picChg>
        <pc:picChg chg="del">
          <ac:chgData name="allie durec" userId="4fd49b731b416531" providerId="LiveId" clId="{41C06C49-42E6-445C-B91E-6E0624F58D85}" dt="2021-02-15T21:31:14.575" v="192" actId="478"/>
          <ac:picMkLst>
            <pc:docMk/>
            <pc:sldMk cId="2231622868" sldId="399"/>
            <ac:picMk id="14" creationId="{F5E46842-E88C-4617-8A9E-4FCA35E9AA2F}"/>
          </ac:picMkLst>
        </pc:picChg>
      </pc:sldChg>
      <pc:sldChg chg="addSp delSp modSp add mod modTransition">
        <pc:chgData name="allie durec" userId="4fd49b731b416531" providerId="LiveId" clId="{41C06C49-42E6-445C-B91E-6E0624F58D85}" dt="2021-02-15T23:56:17.342" v="2411"/>
        <pc:sldMkLst>
          <pc:docMk/>
          <pc:sldMk cId="3697818247" sldId="400"/>
        </pc:sldMkLst>
        <pc:spChg chg="add del mod">
          <ac:chgData name="allie durec" userId="4fd49b731b416531" providerId="LiveId" clId="{41C06C49-42E6-445C-B91E-6E0624F58D85}" dt="2021-02-15T21:32:29.559" v="216"/>
          <ac:spMkLst>
            <pc:docMk/>
            <pc:sldMk cId="3697818247" sldId="400"/>
            <ac:spMk id="3" creationId="{E8036ED7-6097-48EB-8E2B-5FA9E24AC7C7}"/>
          </ac:spMkLst>
        </pc:spChg>
        <pc:spChg chg="mod">
          <ac:chgData name="allie durec" userId="4fd49b731b416531" providerId="LiveId" clId="{41C06C49-42E6-445C-B91E-6E0624F58D85}" dt="2021-02-15T21:34:16.637" v="267" actId="122"/>
          <ac:spMkLst>
            <pc:docMk/>
            <pc:sldMk cId="3697818247" sldId="400"/>
            <ac:spMk id="7" creationId="{3E174092-82D3-44E0-8948-4096232ED0A7}"/>
          </ac:spMkLst>
        </pc:spChg>
        <pc:picChg chg="del">
          <ac:chgData name="allie durec" userId="4fd49b731b416531" providerId="LiveId" clId="{41C06C49-42E6-445C-B91E-6E0624F58D85}" dt="2021-02-15T21:32:24.737" v="214" actId="478"/>
          <ac:picMkLst>
            <pc:docMk/>
            <pc:sldMk cId="3697818247" sldId="400"/>
            <ac:picMk id="8" creationId="{FE527C93-0872-41EC-83C2-F2788B0852D6}"/>
          </ac:picMkLst>
        </pc:picChg>
        <pc:picChg chg="add mod">
          <ac:chgData name="allie durec" userId="4fd49b731b416531" providerId="LiveId" clId="{41C06C49-42E6-445C-B91E-6E0624F58D85}" dt="2021-02-15T23:56:17.342" v="2411"/>
          <ac:picMkLst>
            <pc:docMk/>
            <pc:sldMk cId="3697818247" sldId="400"/>
            <ac:picMk id="9" creationId="{75AF71F1-9481-40D2-BD51-573E1165EEB6}"/>
          </ac:picMkLst>
        </pc:picChg>
        <pc:picChg chg="del">
          <ac:chgData name="allie durec" userId="4fd49b731b416531" providerId="LiveId" clId="{41C06C49-42E6-445C-B91E-6E0624F58D85}" dt="2021-02-15T21:32:25.896" v="215" actId="478"/>
          <ac:picMkLst>
            <pc:docMk/>
            <pc:sldMk cId="3697818247" sldId="400"/>
            <ac:picMk id="10" creationId="{77DA1F3B-59A6-4F8E-90B8-4EABF24BB5FF}"/>
          </ac:picMkLst>
        </pc:picChg>
        <pc:picChg chg="add mod">
          <ac:chgData name="allie durec" userId="4fd49b731b416531" providerId="LiveId" clId="{41C06C49-42E6-445C-B91E-6E0624F58D85}" dt="2021-02-15T23:55:38.933" v="2410" actId="14100"/>
          <ac:picMkLst>
            <pc:docMk/>
            <pc:sldMk cId="3697818247" sldId="400"/>
            <ac:picMk id="12" creationId="{603A425F-5A8D-44E0-B43A-32ADC03D95D0}"/>
          </ac:picMkLst>
        </pc:picChg>
      </pc:sldChg>
      <pc:sldChg chg="addSp delSp modSp add mod modTransition">
        <pc:chgData name="allie durec" userId="4fd49b731b416531" providerId="LiveId" clId="{41C06C49-42E6-445C-B91E-6E0624F58D85}" dt="2021-02-15T23:56:57.096" v="2419" actId="1076"/>
        <pc:sldMkLst>
          <pc:docMk/>
          <pc:sldMk cId="1996471156" sldId="401"/>
        </pc:sldMkLst>
        <pc:spChg chg="add del mod">
          <ac:chgData name="allie durec" userId="4fd49b731b416531" providerId="LiveId" clId="{41C06C49-42E6-445C-B91E-6E0624F58D85}" dt="2021-02-15T21:33:26.821" v="241"/>
          <ac:spMkLst>
            <pc:docMk/>
            <pc:sldMk cId="1996471156" sldId="401"/>
            <ac:spMk id="3" creationId="{BD48E5D9-0A51-45BD-9105-FAD535FFD3AB}"/>
          </ac:spMkLst>
        </pc:spChg>
        <pc:spChg chg="mod">
          <ac:chgData name="allie durec" userId="4fd49b731b416531" providerId="LiveId" clId="{41C06C49-42E6-445C-B91E-6E0624F58D85}" dt="2021-02-15T21:34:13.405" v="266" actId="122"/>
          <ac:spMkLst>
            <pc:docMk/>
            <pc:sldMk cId="1996471156" sldId="401"/>
            <ac:spMk id="7" creationId="{3E174092-82D3-44E0-8948-4096232ED0A7}"/>
          </ac:spMkLst>
        </pc:spChg>
        <pc:picChg chg="add mod">
          <ac:chgData name="allie durec" userId="4fd49b731b416531" providerId="LiveId" clId="{41C06C49-42E6-445C-B91E-6E0624F58D85}" dt="2021-02-15T23:56:44.962" v="2416" actId="1076"/>
          <ac:picMkLst>
            <pc:docMk/>
            <pc:sldMk cId="1996471156" sldId="401"/>
            <ac:picMk id="8" creationId="{6EA75E5C-5D3B-4478-A3C7-86A9600C5298}"/>
          </ac:picMkLst>
        </pc:picChg>
        <pc:picChg chg="del">
          <ac:chgData name="allie durec" userId="4fd49b731b416531" providerId="LiveId" clId="{41C06C49-42E6-445C-B91E-6E0624F58D85}" dt="2021-02-15T21:33:21.421" v="239" actId="478"/>
          <ac:picMkLst>
            <pc:docMk/>
            <pc:sldMk cId="1996471156" sldId="401"/>
            <ac:picMk id="9" creationId="{75AF71F1-9481-40D2-BD51-573E1165EEB6}"/>
          </ac:picMkLst>
        </pc:picChg>
        <pc:picChg chg="add mod">
          <ac:chgData name="allie durec" userId="4fd49b731b416531" providerId="LiveId" clId="{41C06C49-42E6-445C-B91E-6E0624F58D85}" dt="2021-02-15T23:56:57.096" v="2419" actId="1076"/>
          <ac:picMkLst>
            <pc:docMk/>
            <pc:sldMk cId="1996471156" sldId="401"/>
            <ac:picMk id="11" creationId="{F0936B40-3C06-4746-B995-9B74E0C95222}"/>
          </ac:picMkLst>
        </pc:picChg>
        <pc:picChg chg="del">
          <ac:chgData name="allie durec" userId="4fd49b731b416531" providerId="LiveId" clId="{41C06C49-42E6-445C-B91E-6E0624F58D85}" dt="2021-02-15T21:33:22.395" v="240" actId="478"/>
          <ac:picMkLst>
            <pc:docMk/>
            <pc:sldMk cId="1996471156" sldId="401"/>
            <ac:picMk id="12" creationId="{603A425F-5A8D-44E0-B43A-32ADC03D95D0}"/>
          </ac:picMkLst>
        </pc:picChg>
      </pc:sldChg>
      <pc:sldChg chg="addSp delSp modSp add mod modTransition">
        <pc:chgData name="allie durec" userId="4fd49b731b416531" providerId="LiveId" clId="{41C06C49-42E6-445C-B91E-6E0624F58D85}" dt="2021-02-15T23:57:39.247" v="2427" actId="1076"/>
        <pc:sldMkLst>
          <pc:docMk/>
          <pc:sldMk cId="2963344935" sldId="402"/>
        </pc:sldMkLst>
        <pc:spChg chg="add del mod">
          <ac:chgData name="allie durec" userId="4fd49b731b416531" providerId="LiveId" clId="{41C06C49-42E6-445C-B91E-6E0624F58D85}" dt="2021-02-15T21:34:49.562" v="283"/>
          <ac:spMkLst>
            <pc:docMk/>
            <pc:sldMk cId="2963344935" sldId="402"/>
            <ac:spMk id="3" creationId="{4EDC0411-FE51-492C-AA7C-DD678691D013}"/>
          </ac:spMkLst>
        </pc:spChg>
        <pc:spChg chg="mod">
          <ac:chgData name="allie durec" userId="4fd49b731b416531" providerId="LiveId" clId="{41C06C49-42E6-445C-B91E-6E0624F58D85}" dt="2021-02-15T21:34:41.293" v="280" actId="20577"/>
          <ac:spMkLst>
            <pc:docMk/>
            <pc:sldMk cId="2963344935" sldId="402"/>
            <ac:spMk id="7" creationId="{3E174092-82D3-44E0-8948-4096232ED0A7}"/>
          </ac:spMkLst>
        </pc:spChg>
        <pc:picChg chg="del">
          <ac:chgData name="allie durec" userId="4fd49b731b416531" providerId="LiveId" clId="{41C06C49-42E6-445C-B91E-6E0624F58D85}" dt="2021-02-15T21:34:43.428" v="281" actId="478"/>
          <ac:picMkLst>
            <pc:docMk/>
            <pc:sldMk cId="2963344935" sldId="402"/>
            <ac:picMk id="8" creationId="{6EA75E5C-5D3B-4478-A3C7-86A9600C5298}"/>
          </ac:picMkLst>
        </pc:picChg>
        <pc:picChg chg="add mod">
          <ac:chgData name="allie durec" userId="4fd49b731b416531" providerId="LiveId" clId="{41C06C49-42E6-445C-B91E-6E0624F58D85}" dt="2021-02-15T23:57:24.803" v="2424" actId="1076"/>
          <ac:picMkLst>
            <pc:docMk/>
            <pc:sldMk cId="2963344935" sldId="402"/>
            <ac:picMk id="9" creationId="{55D90738-66F6-43EC-B337-9ABEC2ED2AF7}"/>
          </ac:picMkLst>
        </pc:picChg>
        <pc:picChg chg="del">
          <ac:chgData name="allie durec" userId="4fd49b731b416531" providerId="LiveId" clId="{41C06C49-42E6-445C-B91E-6E0624F58D85}" dt="2021-02-15T21:34:45.517" v="282" actId="478"/>
          <ac:picMkLst>
            <pc:docMk/>
            <pc:sldMk cId="2963344935" sldId="402"/>
            <ac:picMk id="11" creationId="{F0936B40-3C06-4746-B995-9B74E0C95222}"/>
          </ac:picMkLst>
        </pc:picChg>
        <pc:picChg chg="add mod">
          <ac:chgData name="allie durec" userId="4fd49b731b416531" providerId="LiveId" clId="{41C06C49-42E6-445C-B91E-6E0624F58D85}" dt="2021-02-15T23:57:39.247" v="2427" actId="1076"/>
          <ac:picMkLst>
            <pc:docMk/>
            <pc:sldMk cId="2963344935" sldId="402"/>
            <ac:picMk id="12" creationId="{BE01D36A-BF75-4350-AFFB-A4BB9B0CC1E8}"/>
          </ac:picMkLst>
        </pc:picChg>
      </pc:sldChg>
      <pc:sldChg chg="addSp delSp modSp add mod modTransition">
        <pc:chgData name="allie durec" userId="4fd49b731b416531" providerId="LiveId" clId="{41C06C49-42E6-445C-B91E-6E0624F58D85}" dt="2021-02-15T23:58:12.796" v="2435" actId="1076"/>
        <pc:sldMkLst>
          <pc:docMk/>
          <pc:sldMk cId="65445724" sldId="403"/>
        </pc:sldMkLst>
        <pc:spChg chg="add del mod">
          <ac:chgData name="allie durec" userId="4fd49b731b416531" providerId="LiveId" clId="{41C06C49-42E6-445C-B91E-6E0624F58D85}" dt="2021-02-15T21:38:46.414" v="307"/>
          <ac:spMkLst>
            <pc:docMk/>
            <pc:sldMk cId="65445724" sldId="403"/>
            <ac:spMk id="3" creationId="{CC5C3926-30CD-4322-833D-E23D2F82B1FF}"/>
          </ac:spMkLst>
        </pc:spChg>
        <pc:spChg chg="mod">
          <ac:chgData name="allie durec" userId="4fd49b731b416531" providerId="LiveId" clId="{41C06C49-42E6-445C-B91E-6E0624F58D85}" dt="2021-02-15T21:38:38.970" v="304" actId="20577"/>
          <ac:spMkLst>
            <pc:docMk/>
            <pc:sldMk cId="65445724" sldId="403"/>
            <ac:spMk id="7" creationId="{3E174092-82D3-44E0-8948-4096232ED0A7}"/>
          </ac:spMkLst>
        </pc:spChg>
        <pc:picChg chg="add mod">
          <ac:chgData name="allie durec" userId="4fd49b731b416531" providerId="LiveId" clId="{41C06C49-42E6-445C-B91E-6E0624F58D85}" dt="2021-02-15T23:58:00.263" v="2432" actId="1076"/>
          <ac:picMkLst>
            <pc:docMk/>
            <pc:sldMk cId="65445724" sldId="403"/>
            <ac:picMk id="8" creationId="{490322CE-D53D-4539-BCE5-D45E267BF713}"/>
          </ac:picMkLst>
        </pc:picChg>
        <pc:picChg chg="del">
          <ac:chgData name="allie durec" userId="4fd49b731b416531" providerId="LiveId" clId="{41C06C49-42E6-445C-B91E-6E0624F58D85}" dt="2021-02-15T21:38:43.291" v="305" actId="478"/>
          <ac:picMkLst>
            <pc:docMk/>
            <pc:sldMk cId="65445724" sldId="403"/>
            <ac:picMk id="9" creationId="{55D90738-66F6-43EC-B337-9ABEC2ED2AF7}"/>
          </ac:picMkLst>
        </pc:picChg>
        <pc:picChg chg="add mod">
          <ac:chgData name="allie durec" userId="4fd49b731b416531" providerId="LiveId" clId="{41C06C49-42E6-445C-B91E-6E0624F58D85}" dt="2021-02-15T23:58:12.796" v="2435" actId="1076"/>
          <ac:picMkLst>
            <pc:docMk/>
            <pc:sldMk cId="65445724" sldId="403"/>
            <ac:picMk id="11" creationId="{1BEE5565-3CC9-48CA-8314-F830C30EF049}"/>
          </ac:picMkLst>
        </pc:picChg>
        <pc:picChg chg="del">
          <ac:chgData name="allie durec" userId="4fd49b731b416531" providerId="LiveId" clId="{41C06C49-42E6-445C-B91E-6E0624F58D85}" dt="2021-02-15T21:38:44.135" v="306" actId="478"/>
          <ac:picMkLst>
            <pc:docMk/>
            <pc:sldMk cId="65445724" sldId="403"/>
            <ac:picMk id="12" creationId="{BE01D36A-BF75-4350-AFFB-A4BB9B0CC1E8}"/>
          </ac:picMkLst>
        </pc:picChg>
      </pc:sldChg>
      <pc:sldChg chg="addSp delSp modSp add del mod modTransition setBg">
        <pc:chgData name="allie durec" userId="4fd49b731b416531" providerId="LiveId" clId="{41C06C49-42E6-445C-B91E-6E0624F58D85}" dt="2021-02-16T00:02:57.740" v="2454" actId="14100"/>
        <pc:sldMkLst>
          <pc:docMk/>
          <pc:sldMk cId="3917729513" sldId="404"/>
        </pc:sldMkLst>
        <pc:spChg chg="add del mod">
          <ac:chgData name="allie durec" userId="4fd49b731b416531" providerId="LiveId" clId="{41C06C49-42E6-445C-B91E-6E0624F58D85}" dt="2021-02-15T21:43:03.004" v="343" actId="26606"/>
          <ac:spMkLst>
            <pc:docMk/>
            <pc:sldMk cId="3917729513" sldId="404"/>
            <ac:spMk id="3" creationId="{9F6A22C1-2699-49D2-8127-F54228259BB0}"/>
          </ac:spMkLst>
        </pc:spChg>
        <pc:spChg chg="mod">
          <ac:chgData name="allie durec" userId="4fd49b731b416531" providerId="LiveId" clId="{41C06C49-42E6-445C-B91E-6E0624F58D85}" dt="2021-02-15T21:43:53.978" v="349" actId="26606"/>
          <ac:spMkLst>
            <pc:docMk/>
            <pc:sldMk cId="3917729513" sldId="404"/>
            <ac:spMk id="4" creationId="{E39EF484-38C8-4EDC-ACF5-695CFB216839}"/>
          </ac:spMkLst>
        </pc:spChg>
        <pc:spChg chg="mod">
          <ac:chgData name="allie durec" userId="4fd49b731b416531" providerId="LiveId" clId="{41C06C49-42E6-445C-B91E-6E0624F58D85}" dt="2021-02-15T21:43:53.978" v="349" actId="26606"/>
          <ac:spMkLst>
            <pc:docMk/>
            <pc:sldMk cId="3917729513" sldId="404"/>
            <ac:spMk id="6" creationId="{705C33DF-36C9-49E9-B48D-A320B179C4D4}"/>
          </ac:spMkLst>
        </pc:spChg>
        <pc:spChg chg="mod">
          <ac:chgData name="allie durec" userId="4fd49b731b416531" providerId="LiveId" clId="{41C06C49-42E6-445C-B91E-6E0624F58D85}" dt="2021-02-15T21:43:53.978" v="349" actId="26606"/>
          <ac:spMkLst>
            <pc:docMk/>
            <pc:sldMk cId="3917729513" sldId="404"/>
            <ac:spMk id="7" creationId="{3E174092-82D3-44E0-8948-4096232ED0A7}"/>
          </ac:spMkLst>
        </pc:spChg>
        <pc:spChg chg="add mod ord">
          <ac:chgData name="allie durec" userId="4fd49b731b416531" providerId="LiveId" clId="{41C06C49-42E6-445C-B91E-6E0624F58D85}" dt="2021-02-15T23:29:03.799" v="2169" actId="27636"/>
          <ac:spMkLst>
            <pc:docMk/>
            <pc:sldMk cId="3917729513" sldId="404"/>
            <ac:spMk id="14" creationId="{5E348E2A-5668-444E-802A-180B469D97CE}"/>
          </ac:spMkLst>
        </pc:spChg>
        <pc:spChg chg="add del">
          <ac:chgData name="allie durec" userId="4fd49b731b416531" providerId="LiveId" clId="{41C06C49-42E6-445C-B91E-6E0624F58D85}" dt="2021-02-15T21:43:53.978" v="349" actId="26606"/>
          <ac:spMkLst>
            <pc:docMk/>
            <pc:sldMk cId="3917729513" sldId="404"/>
            <ac:spMk id="16" creationId="{60B7752B-728D-4CA3-8923-C4F7F77029E3}"/>
          </ac:spMkLst>
        </pc:spChg>
        <pc:spChg chg="add del">
          <ac:chgData name="allie durec" userId="4fd49b731b416531" providerId="LiveId" clId="{41C06C49-42E6-445C-B91E-6E0624F58D85}" dt="2021-02-15T21:43:53.978" v="349" actId="26606"/>
          <ac:spMkLst>
            <pc:docMk/>
            <pc:sldMk cId="3917729513" sldId="404"/>
            <ac:spMk id="18" creationId="{429899A3-416E-4DB5-846D-023526052013}"/>
          </ac:spMkLst>
        </pc:spChg>
        <pc:spChg chg="add">
          <ac:chgData name="allie durec" userId="4fd49b731b416531" providerId="LiveId" clId="{41C06C49-42E6-445C-B91E-6E0624F58D85}" dt="2021-02-15T21:43:53.978" v="349" actId="26606"/>
          <ac:spMkLst>
            <pc:docMk/>
            <pc:sldMk cId="3917729513" sldId="404"/>
            <ac:spMk id="23" creationId="{A5931BE0-4B93-4D6C-878E-ACC59D6B4587}"/>
          </ac:spMkLst>
        </pc:spChg>
        <pc:spChg chg="add">
          <ac:chgData name="allie durec" userId="4fd49b731b416531" providerId="LiveId" clId="{41C06C49-42E6-445C-B91E-6E0624F58D85}" dt="2021-02-15T21:43:53.978" v="349" actId="26606"/>
          <ac:spMkLst>
            <pc:docMk/>
            <pc:sldMk cId="3917729513" sldId="404"/>
            <ac:spMk id="29" creationId="{20373973-4586-48A3-ADF2-95A571530B4D}"/>
          </ac:spMkLst>
        </pc:spChg>
        <pc:grpChg chg="add">
          <ac:chgData name="allie durec" userId="4fd49b731b416531" providerId="LiveId" clId="{41C06C49-42E6-445C-B91E-6E0624F58D85}" dt="2021-02-15T21:43:53.978" v="349" actId="26606"/>
          <ac:grpSpMkLst>
            <pc:docMk/>
            <pc:sldMk cId="3917729513" sldId="404"/>
            <ac:grpSpMk id="25" creationId="{5A492954-D4E6-4FAF-94AC-292DFFFDC504}"/>
          </ac:grpSpMkLst>
        </pc:grpChg>
        <pc:graphicFrameChg chg="add del mod">
          <ac:chgData name="allie durec" userId="4fd49b731b416531" providerId="LiveId" clId="{41C06C49-42E6-445C-B91E-6E0624F58D85}" dt="2021-02-15T21:43:03.004" v="343" actId="26606"/>
          <ac:graphicFrameMkLst>
            <pc:docMk/>
            <pc:sldMk cId="3917729513" sldId="404"/>
            <ac:graphicFrameMk id="10" creationId="{2B4ED341-3F7B-48AF-A0CC-7E51DB2F4CCE}"/>
          </ac:graphicFrameMkLst>
        </pc:graphicFrameChg>
        <pc:graphicFrameChg chg="add mod">
          <ac:chgData name="allie durec" userId="4fd49b731b416531" providerId="LiveId" clId="{41C06C49-42E6-445C-B91E-6E0624F58D85}" dt="2021-02-16T00:02:57.740" v="2454" actId="14100"/>
          <ac:graphicFrameMkLst>
            <pc:docMk/>
            <pc:sldMk cId="3917729513" sldId="404"/>
            <ac:graphicFrameMk id="13" creationId="{2B4ED341-3F7B-48AF-A0CC-7E51DB2F4CCE}"/>
          </ac:graphicFrameMkLst>
        </pc:graphicFrameChg>
        <pc:picChg chg="del">
          <ac:chgData name="allie durec" userId="4fd49b731b416531" providerId="LiveId" clId="{41C06C49-42E6-445C-B91E-6E0624F58D85}" dt="2021-02-15T21:41:49.113" v="337" actId="478"/>
          <ac:picMkLst>
            <pc:docMk/>
            <pc:sldMk cId="3917729513" sldId="404"/>
            <ac:picMk id="9" creationId="{A6E6BF32-197A-4C97-BD81-4A2AF484CFEA}"/>
          </ac:picMkLst>
        </pc:picChg>
        <pc:picChg chg="del">
          <ac:chgData name="allie durec" userId="4fd49b731b416531" providerId="LiveId" clId="{41C06C49-42E6-445C-B91E-6E0624F58D85}" dt="2021-02-15T21:41:48.413" v="336" actId="478"/>
          <ac:picMkLst>
            <pc:docMk/>
            <pc:sldMk cId="3917729513" sldId="404"/>
            <ac:picMk id="12" creationId="{1E4E32CF-82EE-476D-9F28-337D9CBA3E43}"/>
          </ac:picMkLst>
        </pc:picChg>
      </pc:sldChg>
      <pc:sldChg chg="add del">
        <pc:chgData name="allie durec" userId="4fd49b731b416531" providerId="LiveId" clId="{41C06C49-42E6-445C-B91E-6E0624F58D85}" dt="2021-02-15T21:44:53.211" v="352" actId="47"/>
        <pc:sldMkLst>
          <pc:docMk/>
          <pc:sldMk cId="1750717123" sldId="405"/>
        </pc:sldMkLst>
      </pc:sldChg>
      <pc:sldChg chg="add del">
        <pc:chgData name="allie durec" userId="4fd49b731b416531" providerId="LiveId" clId="{41C06C49-42E6-445C-B91E-6E0624F58D85}" dt="2021-02-15T21:44:54.864" v="353" actId="47"/>
        <pc:sldMkLst>
          <pc:docMk/>
          <pc:sldMk cId="4057319228" sldId="406"/>
        </pc:sldMkLst>
      </pc:sldChg>
      <pc:sldChg chg="add del">
        <pc:chgData name="allie durec" userId="4fd49b731b416531" providerId="LiveId" clId="{41C06C49-42E6-445C-B91E-6E0624F58D85}" dt="2021-02-15T21:44:59.236" v="356" actId="47"/>
        <pc:sldMkLst>
          <pc:docMk/>
          <pc:sldMk cId="2512555648" sldId="407"/>
        </pc:sldMkLst>
      </pc:sldChg>
      <pc:sldChg chg="add del">
        <pc:chgData name="allie durec" userId="4fd49b731b416531" providerId="LiveId" clId="{41C06C49-42E6-445C-B91E-6E0624F58D85}" dt="2021-02-15T21:44:58.299" v="355" actId="47"/>
        <pc:sldMkLst>
          <pc:docMk/>
          <pc:sldMk cId="2710052902" sldId="408"/>
        </pc:sldMkLst>
      </pc:sldChg>
      <pc:sldChg chg="add del">
        <pc:chgData name="allie durec" userId="4fd49b731b416531" providerId="LiveId" clId="{41C06C49-42E6-445C-B91E-6E0624F58D85}" dt="2021-02-15T21:44:57.092" v="354" actId="47"/>
        <pc:sldMkLst>
          <pc:docMk/>
          <pc:sldMk cId="1816372752" sldId="409"/>
        </pc:sldMkLst>
      </pc:sldChg>
      <pc:sldChg chg="modSp add mod ord modTransition">
        <pc:chgData name="allie durec" userId="4fd49b731b416531" providerId="LiveId" clId="{41C06C49-42E6-445C-B91E-6E0624F58D85}" dt="2021-02-15T22:46:10.736" v="2040"/>
        <pc:sldMkLst>
          <pc:docMk/>
          <pc:sldMk cId="230893834" sldId="410"/>
        </pc:sldMkLst>
        <pc:spChg chg="mod">
          <ac:chgData name="allie durec" userId="4fd49b731b416531" providerId="LiveId" clId="{41C06C49-42E6-445C-B91E-6E0624F58D85}" dt="2021-02-15T21:40:36.226" v="332" actId="14100"/>
          <ac:spMkLst>
            <pc:docMk/>
            <pc:sldMk cId="230893834" sldId="410"/>
            <ac:spMk id="15" creationId="{40F1DF5B-353A-4270-8C10-6A1509441174}"/>
          </ac:spMkLst>
        </pc:spChg>
        <pc:spChg chg="mod">
          <ac:chgData name="allie durec" userId="4fd49b731b416531" providerId="LiveId" clId="{41C06C49-42E6-445C-B91E-6E0624F58D85}" dt="2021-02-15T21:40:33.323" v="331" actId="14100"/>
          <ac:spMkLst>
            <pc:docMk/>
            <pc:sldMk cId="230893834" sldId="410"/>
            <ac:spMk id="16" creationId="{4BDCF583-1D5D-4235-97C2-39272B80A0B1}"/>
          </ac:spMkLst>
        </pc:spChg>
      </pc:sldChg>
      <pc:sldChg chg="add del">
        <pc:chgData name="allie durec" userId="4fd49b731b416531" providerId="LiveId" clId="{41C06C49-42E6-445C-B91E-6E0624F58D85}" dt="2021-02-15T21:53:47.694" v="526" actId="47"/>
        <pc:sldMkLst>
          <pc:docMk/>
          <pc:sldMk cId="2571204648" sldId="411"/>
        </pc:sldMkLst>
      </pc:sldChg>
      <pc:sldChg chg="addSp delSp modSp add mod modTransition">
        <pc:chgData name="allie durec" userId="4fd49b731b416531" providerId="LiveId" clId="{41C06C49-42E6-445C-B91E-6E0624F58D85}" dt="2021-02-16T00:05:51.735" v="2529" actId="1076"/>
        <pc:sldMkLst>
          <pc:docMk/>
          <pc:sldMk cId="1295904187" sldId="412"/>
        </pc:sldMkLst>
        <pc:spChg chg="add del mod">
          <ac:chgData name="allie durec" userId="4fd49b731b416531" providerId="LiveId" clId="{41C06C49-42E6-445C-B91E-6E0624F58D85}" dt="2021-02-15T21:46:23.342" v="395" actId="478"/>
          <ac:spMkLst>
            <pc:docMk/>
            <pc:sldMk cId="1295904187" sldId="412"/>
            <ac:spMk id="3" creationId="{107124D4-AC42-474A-B61B-33D4C78C0140}"/>
          </ac:spMkLst>
        </pc:spChg>
        <pc:spChg chg="mod">
          <ac:chgData name="allie durec" userId="4fd49b731b416531" providerId="LiveId" clId="{41C06C49-42E6-445C-B91E-6E0624F58D85}" dt="2021-02-15T21:45:07.296" v="364" actId="20577"/>
          <ac:spMkLst>
            <pc:docMk/>
            <pc:sldMk cId="1295904187" sldId="412"/>
            <ac:spMk id="7" creationId="{3E174092-82D3-44E0-8948-4096232ED0A7}"/>
          </ac:spMkLst>
        </pc:spChg>
        <pc:spChg chg="mod">
          <ac:chgData name="allie durec" userId="4fd49b731b416531" providerId="LiveId" clId="{41C06C49-42E6-445C-B91E-6E0624F58D85}" dt="2021-02-15T23:45:51.999" v="2336"/>
          <ac:spMkLst>
            <pc:docMk/>
            <pc:sldMk cId="1295904187" sldId="412"/>
            <ac:spMk id="14" creationId="{5E348E2A-5668-444E-802A-180B469D97CE}"/>
          </ac:spMkLst>
        </pc:spChg>
        <pc:graphicFrameChg chg="add mod">
          <ac:chgData name="allie durec" userId="4fd49b731b416531" providerId="LiveId" clId="{41C06C49-42E6-445C-B91E-6E0624F58D85}" dt="2021-02-16T00:05:51.735" v="2529" actId="1076"/>
          <ac:graphicFrameMkLst>
            <pc:docMk/>
            <pc:sldMk cId="1295904187" sldId="412"/>
            <ac:graphicFrameMk id="12" creationId="{0F9B66C3-9904-4A09-BD54-458892026C60}"/>
          </ac:graphicFrameMkLst>
        </pc:graphicFrameChg>
        <pc:graphicFrameChg chg="del">
          <ac:chgData name="allie durec" userId="4fd49b731b416531" providerId="LiveId" clId="{41C06C49-42E6-445C-B91E-6E0624F58D85}" dt="2021-02-15T21:46:04.125" v="391" actId="478"/>
          <ac:graphicFrameMkLst>
            <pc:docMk/>
            <pc:sldMk cId="1295904187" sldId="412"/>
            <ac:graphicFrameMk id="13" creationId="{2B4ED341-3F7B-48AF-A0CC-7E51DB2F4CCE}"/>
          </ac:graphicFrameMkLst>
        </pc:graphicFrameChg>
      </pc:sldChg>
      <pc:sldChg chg="addSp delSp modSp add del mod modTransition">
        <pc:chgData name="allie durec" userId="4fd49b731b416531" providerId="LiveId" clId="{41C06C49-42E6-445C-B91E-6E0624F58D85}" dt="2021-02-16T00:08:31.610" v="2551" actId="1076"/>
        <pc:sldMkLst>
          <pc:docMk/>
          <pc:sldMk cId="3540311221" sldId="413"/>
        </pc:sldMkLst>
        <pc:spChg chg="add del mod">
          <ac:chgData name="allie durec" userId="4fd49b731b416531" providerId="LiveId" clId="{41C06C49-42E6-445C-B91E-6E0624F58D85}" dt="2021-02-15T21:47:08.548" v="409" actId="478"/>
          <ac:spMkLst>
            <pc:docMk/>
            <pc:sldMk cId="3540311221" sldId="413"/>
            <ac:spMk id="3" creationId="{3E1E5E7A-597B-4636-BDB2-F65C0C1B7AC9}"/>
          </ac:spMkLst>
        </pc:spChg>
        <pc:spChg chg="mod">
          <ac:chgData name="allie durec" userId="4fd49b731b416531" providerId="LiveId" clId="{41C06C49-42E6-445C-B91E-6E0624F58D85}" dt="2021-02-15T21:45:33.285" v="387" actId="20577"/>
          <ac:spMkLst>
            <pc:docMk/>
            <pc:sldMk cId="3540311221" sldId="413"/>
            <ac:spMk id="7" creationId="{3E174092-82D3-44E0-8948-4096232ED0A7}"/>
          </ac:spMkLst>
        </pc:spChg>
        <pc:spChg chg="mod">
          <ac:chgData name="allie durec" userId="4fd49b731b416531" providerId="LiveId" clId="{41C06C49-42E6-445C-B91E-6E0624F58D85}" dt="2021-02-15T23:45:55.644" v="2337"/>
          <ac:spMkLst>
            <pc:docMk/>
            <pc:sldMk cId="3540311221" sldId="413"/>
            <ac:spMk id="14" creationId="{5E348E2A-5668-444E-802A-180B469D97CE}"/>
          </ac:spMkLst>
        </pc:spChg>
        <pc:graphicFrameChg chg="del">
          <ac:chgData name="allie durec" userId="4fd49b731b416531" providerId="LiveId" clId="{41C06C49-42E6-445C-B91E-6E0624F58D85}" dt="2021-02-15T21:47:04.597" v="408" actId="478"/>
          <ac:graphicFrameMkLst>
            <pc:docMk/>
            <pc:sldMk cId="3540311221" sldId="413"/>
            <ac:graphicFrameMk id="13" creationId="{2B4ED341-3F7B-48AF-A0CC-7E51DB2F4CCE}"/>
          </ac:graphicFrameMkLst>
        </pc:graphicFrameChg>
        <pc:graphicFrameChg chg="add mod">
          <ac:chgData name="allie durec" userId="4fd49b731b416531" providerId="LiveId" clId="{41C06C49-42E6-445C-B91E-6E0624F58D85}" dt="2021-02-16T00:08:31.610" v="2551" actId="1076"/>
          <ac:graphicFrameMkLst>
            <pc:docMk/>
            <pc:sldMk cId="3540311221" sldId="413"/>
            <ac:graphicFrameMk id="15" creationId="{CFABB83D-193E-4F55-A978-F47C3DD69C51}"/>
          </ac:graphicFrameMkLst>
        </pc:graphicFrameChg>
      </pc:sldChg>
      <pc:sldChg chg="addSp delSp modSp add mod modTransition">
        <pc:chgData name="allie durec" userId="4fd49b731b416531" providerId="LiveId" clId="{41C06C49-42E6-445C-B91E-6E0624F58D85}" dt="2021-02-16T00:06:48.193" v="2537" actId="1076"/>
        <pc:sldMkLst>
          <pc:docMk/>
          <pc:sldMk cId="2776334635" sldId="414"/>
        </pc:sldMkLst>
        <pc:spChg chg="mod">
          <ac:chgData name="allie durec" userId="4fd49b731b416531" providerId="LiveId" clId="{41C06C49-42E6-445C-B91E-6E0624F58D85}" dt="2021-02-15T21:48:09.758" v="425" actId="20577"/>
          <ac:spMkLst>
            <pc:docMk/>
            <pc:sldMk cId="2776334635" sldId="414"/>
            <ac:spMk id="7" creationId="{3E174092-82D3-44E0-8948-4096232ED0A7}"/>
          </ac:spMkLst>
        </pc:spChg>
        <pc:spChg chg="mod">
          <ac:chgData name="allie durec" userId="4fd49b731b416531" providerId="LiveId" clId="{41C06C49-42E6-445C-B91E-6E0624F58D85}" dt="2021-02-15T23:45:58.640" v="2338"/>
          <ac:spMkLst>
            <pc:docMk/>
            <pc:sldMk cId="2776334635" sldId="414"/>
            <ac:spMk id="14" creationId="{5E348E2A-5668-444E-802A-180B469D97CE}"/>
          </ac:spMkLst>
        </pc:spChg>
        <pc:graphicFrameChg chg="add mod">
          <ac:chgData name="allie durec" userId="4fd49b731b416531" providerId="LiveId" clId="{41C06C49-42E6-445C-B91E-6E0624F58D85}" dt="2021-02-16T00:06:48.193" v="2537" actId="1076"/>
          <ac:graphicFrameMkLst>
            <pc:docMk/>
            <pc:sldMk cId="2776334635" sldId="414"/>
            <ac:graphicFrameMk id="12" creationId="{9DB6569F-2926-40B3-8C1F-23E2133D74E0}"/>
          </ac:graphicFrameMkLst>
        </pc:graphicFrameChg>
        <pc:graphicFrameChg chg="del">
          <ac:chgData name="allie durec" userId="4fd49b731b416531" providerId="LiveId" clId="{41C06C49-42E6-445C-B91E-6E0624F58D85}" dt="2021-02-15T21:48:06.175" v="417" actId="478"/>
          <ac:graphicFrameMkLst>
            <pc:docMk/>
            <pc:sldMk cId="2776334635" sldId="414"/>
            <ac:graphicFrameMk id="15" creationId="{CFABB83D-193E-4F55-A978-F47C3DD69C51}"/>
          </ac:graphicFrameMkLst>
        </pc:graphicFrameChg>
      </pc:sldChg>
      <pc:sldChg chg="addSp delSp modSp add mod modTransition">
        <pc:chgData name="allie durec" userId="4fd49b731b416531" providerId="LiveId" clId="{41C06C49-42E6-445C-B91E-6E0624F58D85}" dt="2021-02-16T00:07:07.678" v="2541" actId="1076"/>
        <pc:sldMkLst>
          <pc:docMk/>
          <pc:sldMk cId="1160776397" sldId="415"/>
        </pc:sldMkLst>
        <pc:spChg chg="mod">
          <ac:chgData name="allie durec" userId="4fd49b731b416531" providerId="LiveId" clId="{41C06C49-42E6-445C-B91E-6E0624F58D85}" dt="2021-02-15T21:48:56.230" v="446" actId="20577"/>
          <ac:spMkLst>
            <pc:docMk/>
            <pc:sldMk cId="1160776397" sldId="415"/>
            <ac:spMk id="7" creationId="{3E174092-82D3-44E0-8948-4096232ED0A7}"/>
          </ac:spMkLst>
        </pc:spChg>
        <pc:spChg chg="mod">
          <ac:chgData name="allie durec" userId="4fd49b731b416531" providerId="LiveId" clId="{41C06C49-42E6-445C-B91E-6E0624F58D85}" dt="2021-02-15T23:46:02.285" v="2339"/>
          <ac:spMkLst>
            <pc:docMk/>
            <pc:sldMk cId="1160776397" sldId="415"/>
            <ac:spMk id="14" creationId="{5E348E2A-5668-444E-802A-180B469D97CE}"/>
          </ac:spMkLst>
        </pc:spChg>
        <pc:graphicFrameChg chg="del">
          <ac:chgData name="allie durec" userId="4fd49b731b416531" providerId="LiveId" clId="{41C06C49-42E6-445C-B91E-6E0624F58D85}" dt="2021-02-15T21:49:07.861" v="447" actId="478"/>
          <ac:graphicFrameMkLst>
            <pc:docMk/>
            <pc:sldMk cId="1160776397" sldId="415"/>
            <ac:graphicFrameMk id="12" creationId="{9DB6569F-2926-40B3-8C1F-23E2133D74E0}"/>
          </ac:graphicFrameMkLst>
        </pc:graphicFrameChg>
        <pc:graphicFrameChg chg="add mod">
          <ac:chgData name="allie durec" userId="4fd49b731b416531" providerId="LiveId" clId="{41C06C49-42E6-445C-B91E-6E0624F58D85}" dt="2021-02-16T00:07:07.678" v="2541" actId="1076"/>
          <ac:graphicFrameMkLst>
            <pc:docMk/>
            <pc:sldMk cId="1160776397" sldId="415"/>
            <ac:graphicFrameMk id="13" creationId="{BB16C726-B5E4-4337-8BE9-ECFBCB14C0E2}"/>
          </ac:graphicFrameMkLst>
        </pc:graphicFrameChg>
      </pc:sldChg>
      <pc:sldChg chg="new del">
        <pc:chgData name="allie durec" userId="4fd49b731b416531" providerId="LiveId" clId="{41C06C49-42E6-445C-B91E-6E0624F58D85}" dt="2021-02-15T21:49:53.082" v="453" actId="47"/>
        <pc:sldMkLst>
          <pc:docMk/>
          <pc:sldMk cId="1307901054" sldId="416"/>
        </pc:sldMkLst>
      </pc:sldChg>
      <pc:sldChg chg="addSp delSp modSp add del mod modTransition">
        <pc:chgData name="allie durec" userId="4fd49b731b416531" providerId="LiveId" clId="{41C06C49-42E6-445C-B91E-6E0624F58D85}" dt="2021-02-16T00:07:34.217" v="2549" actId="1076"/>
        <pc:sldMkLst>
          <pc:docMk/>
          <pc:sldMk cId="3474649429" sldId="416"/>
        </pc:sldMkLst>
        <pc:spChg chg="mod">
          <ac:chgData name="allie durec" userId="4fd49b731b416531" providerId="LiveId" clId="{41C06C49-42E6-445C-B91E-6E0624F58D85}" dt="2021-02-15T21:52:19.648" v="513" actId="27636"/>
          <ac:spMkLst>
            <pc:docMk/>
            <pc:sldMk cId="3474649429" sldId="416"/>
            <ac:spMk id="7" creationId="{3E174092-82D3-44E0-8948-4096232ED0A7}"/>
          </ac:spMkLst>
        </pc:spChg>
        <pc:spChg chg="mod ord">
          <ac:chgData name="allie durec" userId="4fd49b731b416531" providerId="LiveId" clId="{41C06C49-42E6-445C-B91E-6E0624F58D85}" dt="2021-02-15T23:46:15.083" v="2341"/>
          <ac:spMkLst>
            <pc:docMk/>
            <pc:sldMk cId="3474649429" sldId="416"/>
            <ac:spMk id="14" creationId="{5E348E2A-5668-444E-802A-180B469D97CE}"/>
          </ac:spMkLst>
        </pc:spChg>
        <pc:graphicFrameChg chg="add del mod">
          <ac:chgData name="allie durec" userId="4fd49b731b416531" providerId="LiveId" clId="{41C06C49-42E6-445C-B91E-6E0624F58D85}" dt="2021-02-15T21:51:38.548" v="504" actId="478"/>
          <ac:graphicFrameMkLst>
            <pc:docMk/>
            <pc:sldMk cId="3474649429" sldId="416"/>
            <ac:graphicFrameMk id="12" creationId="{3867747D-F7AA-4F4B-BFD2-E4ECFD015F31}"/>
          </ac:graphicFrameMkLst>
        </pc:graphicFrameChg>
        <pc:graphicFrameChg chg="del">
          <ac:chgData name="allie durec" userId="4fd49b731b416531" providerId="LiveId" clId="{41C06C49-42E6-445C-B91E-6E0624F58D85}" dt="2021-02-15T21:50:12.288" v="466" actId="478"/>
          <ac:graphicFrameMkLst>
            <pc:docMk/>
            <pc:sldMk cId="3474649429" sldId="416"/>
            <ac:graphicFrameMk id="13" creationId="{BB16C726-B5E4-4337-8BE9-ECFBCB14C0E2}"/>
          </ac:graphicFrameMkLst>
        </pc:graphicFrameChg>
        <pc:graphicFrameChg chg="add mod">
          <ac:chgData name="allie durec" userId="4fd49b731b416531" providerId="LiveId" clId="{41C06C49-42E6-445C-B91E-6E0624F58D85}" dt="2021-02-16T00:07:34.217" v="2549" actId="1076"/>
          <ac:graphicFrameMkLst>
            <pc:docMk/>
            <pc:sldMk cId="3474649429" sldId="416"/>
            <ac:graphicFrameMk id="15" creationId="{ED475FE0-F02A-489B-96DC-41E7E300F8EF}"/>
          </ac:graphicFrameMkLst>
        </pc:graphicFrameChg>
      </pc:sldChg>
      <pc:sldChg chg="addSp delSp modSp add mod ord modTransition">
        <pc:chgData name="allie durec" userId="4fd49b731b416531" providerId="LiveId" clId="{41C06C49-42E6-445C-B91E-6E0624F58D85}" dt="2021-02-16T00:09:46.843" v="2556" actId="14100"/>
        <pc:sldMkLst>
          <pc:docMk/>
          <pc:sldMk cId="1867611931" sldId="417"/>
        </pc:sldMkLst>
        <pc:spChg chg="mod">
          <ac:chgData name="allie durec" userId="4fd49b731b416531" providerId="LiveId" clId="{41C06C49-42E6-445C-B91E-6E0624F58D85}" dt="2021-02-15T21:53:58.269" v="551" actId="6549"/>
          <ac:spMkLst>
            <pc:docMk/>
            <pc:sldMk cId="1867611931" sldId="417"/>
            <ac:spMk id="7" creationId="{3E174092-82D3-44E0-8948-4096232ED0A7}"/>
          </ac:spMkLst>
        </pc:spChg>
        <pc:spChg chg="mod">
          <ac:chgData name="allie durec" userId="4fd49b731b416531" providerId="LiveId" clId="{41C06C49-42E6-445C-B91E-6E0624F58D85}" dt="2021-02-16T00:09:46.843" v="2556" actId="14100"/>
          <ac:spMkLst>
            <pc:docMk/>
            <pc:sldMk cId="1867611931" sldId="417"/>
            <ac:spMk id="14" creationId="{5E348E2A-5668-444E-802A-180B469D97CE}"/>
          </ac:spMkLst>
        </pc:spChg>
        <pc:graphicFrameChg chg="add mod">
          <ac:chgData name="allie durec" userId="4fd49b731b416531" providerId="LiveId" clId="{41C06C49-42E6-445C-B91E-6E0624F58D85}" dt="2021-02-16T00:09:39.843" v="2555" actId="1076"/>
          <ac:graphicFrameMkLst>
            <pc:docMk/>
            <pc:sldMk cId="1867611931" sldId="417"/>
            <ac:graphicFrameMk id="12" creationId="{FF31C85A-2085-4CD6-B103-8C8A0A746DC1}"/>
          </ac:graphicFrameMkLst>
        </pc:graphicFrameChg>
        <pc:graphicFrameChg chg="del">
          <ac:chgData name="allie durec" userId="4fd49b731b416531" providerId="LiveId" clId="{41C06C49-42E6-445C-B91E-6E0624F58D85}" dt="2021-02-15T21:54:05.849" v="552" actId="478"/>
          <ac:graphicFrameMkLst>
            <pc:docMk/>
            <pc:sldMk cId="1867611931" sldId="417"/>
            <ac:graphicFrameMk id="13" creationId="{BB16C726-B5E4-4337-8BE9-ECFBCB14C0E2}"/>
          </ac:graphicFrameMkLst>
        </pc:graphicFrameChg>
      </pc:sldChg>
      <pc:sldChg chg="addSp delSp modSp add mod modTransition">
        <pc:chgData name="allie durec" userId="4fd49b731b416531" providerId="LiveId" clId="{41C06C49-42E6-445C-B91E-6E0624F58D85}" dt="2021-02-16T00:07:20.865" v="2545" actId="1076"/>
        <pc:sldMkLst>
          <pc:docMk/>
          <pc:sldMk cId="3902560542" sldId="418"/>
        </pc:sldMkLst>
        <pc:spChg chg="mod">
          <ac:chgData name="allie durec" userId="4fd49b731b416531" providerId="LiveId" clId="{41C06C49-42E6-445C-B91E-6E0624F58D85}" dt="2021-02-15T22:05:52.861" v="910" actId="20577"/>
          <ac:spMkLst>
            <pc:docMk/>
            <pc:sldMk cId="3902560542" sldId="418"/>
            <ac:spMk id="7" creationId="{3E174092-82D3-44E0-8948-4096232ED0A7}"/>
          </ac:spMkLst>
        </pc:spChg>
        <pc:spChg chg="mod ord">
          <ac:chgData name="allie durec" userId="4fd49b731b416531" providerId="LiveId" clId="{41C06C49-42E6-445C-B91E-6E0624F58D85}" dt="2021-02-15T23:46:07.461" v="2340"/>
          <ac:spMkLst>
            <pc:docMk/>
            <pc:sldMk cId="3902560542" sldId="418"/>
            <ac:spMk id="14" creationId="{5E348E2A-5668-444E-802A-180B469D97CE}"/>
          </ac:spMkLst>
        </pc:spChg>
        <pc:graphicFrameChg chg="add mod">
          <ac:chgData name="allie durec" userId="4fd49b731b416531" providerId="LiveId" clId="{41C06C49-42E6-445C-B91E-6E0624F58D85}" dt="2021-02-16T00:07:20.865" v="2545" actId="1076"/>
          <ac:graphicFrameMkLst>
            <pc:docMk/>
            <pc:sldMk cId="3902560542" sldId="418"/>
            <ac:graphicFrameMk id="12" creationId="{3867747D-F7AA-4F4B-BFD2-E4ECFD015F31}"/>
          </ac:graphicFrameMkLst>
        </pc:graphicFrameChg>
        <pc:graphicFrameChg chg="del">
          <ac:chgData name="allie durec" userId="4fd49b731b416531" providerId="LiveId" clId="{41C06C49-42E6-445C-B91E-6E0624F58D85}" dt="2021-02-15T22:06:04.516" v="911" actId="478"/>
          <ac:graphicFrameMkLst>
            <pc:docMk/>
            <pc:sldMk cId="3902560542" sldId="418"/>
            <ac:graphicFrameMk id="13" creationId="{BB16C726-B5E4-4337-8BE9-ECFBCB14C0E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fd49b731b416531/Documents/School/Thinkful/Capstone%202/housing-price-data-04042019%20-%20edit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edited.xlsx]Exterior Quality'!$Q$11</c:f>
                <c:numCache>
                  <c:formatCode>General</c:formatCode>
                  <c:ptCount val="1"/>
                  <c:pt idx="0">
                    <c:v>7300.9628019033753</c:v>
                  </c:pt>
                </c:numCache>
              </c:numRef>
            </c:plus>
            <c:minus>
              <c:numRef>
                <c:f>'[housing-price-data-04042019 - edited.xlsx]Exterior Quality'!$R$11</c:f>
                <c:numCache>
                  <c:formatCode>General</c:formatCode>
                  <c:ptCount val="1"/>
                  <c:pt idx="0">
                    <c:v>2781.4922441803037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edited.xlsx]Exterior Quality'!$Q$6:$R$6</c:f>
              <c:strCache>
                <c:ptCount val="2"/>
                <c:pt idx="0">
                  <c:v>High</c:v>
                </c:pt>
                <c:pt idx="1">
                  <c:v>Average/Low</c:v>
                </c:pt>
              </c:strCache>
            </c:strRef>
          </c:cat>
          <c:val>
            <c:numRef>
              <c:f>'[housing-price-data-04042019 - edited.xlsx]Exterior Quality'!$Q$7:$R$7</c:f>
              <c:numCache>
                <c:formatCode>General</c:formatCode>
                <c:ptCount val="2"/>
                <c:pt idx="0">
                  <c:v>244703.56111111111</c:v>
                </c:pt>
                <c:pt idx="1">
                  <c:v>143483.72065217391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C-4E18-9D10-AC016668D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4352159"/>
        <c:axId val="1464350911"/>
      </c:barChart>
      <c:catAx>
        <c:axId val="146435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350911"/>
        <c:crosses val="autoZero"/>
        <c:auto val="1"/>
        <c:lblAlgn val="ctr"/>
        <c:lblOffset val="100"/>
        <c:noMultiLvlLbl val="0"/>
      </c:catAx>
      <c:valAx>
        <c:axId val="1464350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35215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edited.xlsx]Kitchen Quality'!$Q$11</c:f>
                <c:numCache>
                  <c:formatCode>General</c:formatCode>
                  <c:ptCount val="1"/>
                  <c:pt idx="0">
                    <c:v>6402.8453787359867</c:v>
                  </c:pt>
                </c:numCache>
              </c:numRef>
            </c:plus>
            <c:minus>
              <c:numRef>
                <c:f>'[housing-price-data-04042019 - edited.xlsx]Kitchen Quality'!$R$11</c:f>
                <c:numCache>
                  <c:formatCode>General</c:formatCode>
                  <c:ptCount val="1"/>
                  <c:pt idx="0">
                    <c:v>2783.4425976911502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edited.xlsx]Kitchen Quality'!$Q$6:$R$6</c:f>
              <c:strCache>
                <c:ptCount val="2"/>
                <c:pt idx="0">
                  <c:v>High</c:v>
                </c:pt>
                <c:pt idx="1">
                  <c:v>Average/Low</c:v>
                </c:pt>
              </c:strCache>
            </c:strRef>
          </c:cat>
          <c:val>
            <c:numRef>
              <c:f>'[housing-price-data-04042019 - edited.xlsx]Kitchen Quality'!$Q$7:$R$7</c:f>
              <c:numCache>
                <c:formatCode>General</c:formatCode>
                <c:ptCount val="2"/>
                <c:pt idx="0">
                  <c:v>229089.58746355685</c:v>
                </c:pt>
                <c:pt idx="1">
                  <c:v>138229.31395348837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D-4E96-A7AC-65864E80F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6961071"/>
        <c:axId val="1466961487"/>
      </c:barChart>
      <c:catAx>
        <c:axId val="14669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961487"/>
        <c:crosses val="autoZero"/>
        <c:auto val="1"/>
        <c:lblAlgn val="ctr"/>
        <c:lblOffset val="100"/>
        <c:noMultiLvlLbl val="0"/>
      </c:catAx>
      <c:valAx>
        <c:axId val="146696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96107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edited.xlsx]Overall Quality'!$Q$11</c:f>
                <c:numCache>
                  <c:formatCode>General</c:formatCode>
                  <c:ptCount val="1"/>
                  <c:pt idx="0">
                    <c:v>5252.7305667489518</c:v>
                  </c:pt>
                </c:numCache>
              </c:numRef>
            </c:plus>
            <c:minus>
              <c:numRef>
                <c:f>'[housing-price-data-04042019 - edited.xlsx]Overall Quality'!$R$11</c:f>
                <c:numCache>
                  <c:formatCode>General</c:formatCode>
                  <c:ptCount val="1"/>
                  <c:pt idx="0">
                    <c:v>2621.8919732919467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edited.xlsx]Overall Quality'!$Q$6:$R$6</c:f>
              <c:strCache>
                <c:ptCount val="2"/>
                <c:pt idx="0">
                  <c:v>High</c:v>
                </c:pt>
                <c:pt idx="1">
                  <c:v>Average/Low</c:v>
                </c:pt>
              </c:strCache>
            </c:strRef>
          </c:cat>
          <c:val>
            <c:numRef>
              <c:f>'[housing-price-data-04042019 - edited.xlsx]Overall Quality'!$Q$7:$R$7</c:f>
              <c:numCache>
                <c:formatCode>General</c:formatCode>
                <c:ptCount val="2"/>
                <c:pt idx="0">
                  <c:v>213182.53253796094</c:v>
                </c:pt>
                <c:pt idx="1">
                  <c:v>125633.18029739778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C-4983-8764-76E6B9DB7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0711519"/>
        <c:axId val="1370711103"/>
      </c:barChart>
      <c:catAx>
        <c:axId val="137071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711103"/>
        <c:crosses val="autoZero"/>
        <c:auto val="1"/>
        <c:lblAlgn val="ctr"/>
        <c:lblOffset val="100"/>
        <c:noMultiLvlLbl val="0"/>
      </c:catAx>
      <c:valAx>
        <c:axId val="137071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71151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edited.xlsx]Basement Quality'!$Q$11</c:f>
                <c:numCache>
                  <c:formatCode>General</c:formatCode>
                  <c:ptCount val="1"/>
                  <c:pt idx="0">
                    <c:v>6055.3340763861979</c:v>
                  </c:pt>
                </c:numCache>
              </c:numRef>
            </c:plus>
            <c:minus>
              <c:numRef>
                <c:f>'[housing-price-data-04042019 - edited.xlsx]Basement Quality'!$R$11</c:f>
                <c:numCache>
                  <c:formatCode>General</c:formatCode>
                  <c:ptCount val="1"/>
                  <c:pt idx="0">
                    <c:v>3255.9832264209936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edited.xlsx]Basement Quality'!$Q$6:$R$6</c:f>
              <c:strCache>
                <c:ptCount val="2"/>
                <c:pt idx="0">
                  <c:v>High</c:v>
                </c:pt>
                <c:pt idx="1">
                  <c:v>Average/Low</c:v>
                </c:pt>
              </c:strCache>
            </c:strRef>
          </c:cat>
          <c:val>
            <c:numRef>
              <c:f>'[housing-price-data-04042019 - edited.xlsx]Basement Quality'!$Q$7:$R$7</c:f>
              <c:numCache>
                <c:formatCode>General</c:formatCode>
                <c:ptCount val="2"/>
                <c:pt idx="0">
                  <c:v>223049.31799729363</c:v>
                </c:pt>
                <c:pt idx="1">
                  <c:v>139477.10964912281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2-42B4-A484-B272D0041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6962319"/>
        <c:axId val="1466963983"/>
      </c:barChart>
      <c:catAx>
        <c:axId val="1466962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963983"/>
        <c:crosses val="autoZero"/>
        <c:auto val="1"/>
        <c:lblAlgn val="ctr"/>
        <c:lblOffset val="100"/>
        <c:noMultiLvlLbl val="0"/>
      </c:catAx>
      <c:valAx>
        <c:axId val="146696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96231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edited.xlsx]Heating Quality'!$Q$11</c:f>
                <c:numCache>
                  <c:formatCode>General</c:formatCode>
                  <c:ptCount val="1"/>
                  <c:pt idx="0">
                    <c:v>5267.7010222419303</c:v>
                  </c:pt>
                </c:numCache>
              </c:numRef>
            </c:plus>
            <c:minus>
              <c:numRef>
                <c:f>'[housing-price-data-04042019 - edited.xlsx]Heating Quality'!$R$11</c:f>
                <c:numCache>
                  <c:formatCode>General</c:formatCode>
                  <c:ptCount val="1"/>
                  <c:pt idx="0">
                    <c:v>4292.2377192787308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edited.xlsx]Heating Quality'!$Q$6:$R$6</c:f>
              <c:strCache>
                <c:ptCount val="2"/>
                <c:pt idx="0">
                  <c:v>High</c:v>
                </c:pt>
                <c:pt idx="1">
                  <c:v>Average/Low</c:v>
                </c:pt>
              </c:strCache>
            </c:strRef>
          </c:cat>
          <c:val>
            <c:numRef>
              <c:f>'[housing-price-data-04042019 - edited.xlsx]Heating Quality'!$Q$7:$R$7</c:f>
              <c:numCache>
                <c:formatCode>General</c:formatCode>
                <c:ptCount val="2"/>
                <c:pt idx="0">
                  <c:v>200666.57841140529</c:v>
                </c:pt>
                <c:pt idx="1">
                  <c:v>140356.41422594144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3-4959-95C6-BED854633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190111"/>
        <c:axId val="1613207167"/>
      </c:barChart>
      <c:catAx>
        <c:axId val="161319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7167"/>
        <c:crosses val="autoZero"/>
        <c:auto val="1"/>
        <c:lblAlgn val="ctr"/>
        <c:lblOffset val="100"/>
        <c:noMultiLvlLbl val="0"/>
      </c:catAx>
      <c:valAx>
        <c:axId val="161320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11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edited.xlsx]Fireplace Quality'!$Q$11</c:f>
                <c:numCache>
                  <c:formatCode>General</c:formatCode>
                  <c:ptCount val="1"/>
                  <c:pt idx="0">
                    <c:v>9457.4850182432401</c:v>
                  </c:pt>
                </c:numCache>
              </c:numRef>
            </c:plus>
            <c:minus>
              <c:numRef>
                <c:f>'[housing-price-data-04042019 - edited.xlsx]Fireplace Quality'!$R$11</c:f>
                <c:numCache>
                  <c:formatCode>General</c:formatCode>
                  <c:ptCount val="1"/>
                  <c:pt idx="0">
                    <c:v>7182.2130859662348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edited.xlsx]Fireplace Quality'!$Q$6:$R$6</c:f>
              <c:strCache>
                <c:ptCount val="2"/>
                <c:pt idx="0">
                  <c:v>High</c:v>
                </c:pt>
                <c:pt idx="1">
                  <c:v>Average/Low</c:v>
                </c:pt>
              </c:strCache>
            </c:strRef>
          </c:cat>
          <c:val>
            <c:numRef>
              <c:f>'[housing-price-data-04042019 - edited.xlsx]Fireplace Quality'!$Q$7:$R$7</c:f>
              <c:numCache>
                <c:formatCode>General</c:formatCode>
                <c:ptCount val="2"/>
                <c:pt idx="0">
                  <c:v>232966.92574257427</c:v>
                </c:pt>
                <c:pt idx="1">
                  <c:v>198108.15573770492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444F-BCB0-FF9AA692D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322799"/>
        <c:axId val="1192323631"/>
      </c:barChart>
      <c:catAx>
        <c:axId val="119232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323631"/>
        <c:crosses val="autoZero"/>
        <c:auto val="1"/>
        <c:lblAlgn val="ctr"/>
        <c:lblOffset val="100"/>
        <c:noMultiLvlLbl val="0"/>
      </c:catAx>
      <c:valAx>
        <c:axId val="119232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32279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edited.xlsx]Fireplace Y or N'!$Q$11</c:f>
                <c:numCache>
                  <c:formatCode>General</c:formatCode>
                  <c:ptCount val="1"/>
                  <c:pt idx="0">
                    <c:v>6140.3169340855766</c:v>
                  </c:pt>
                </c:numCache>
              </c:numRef>
            </c:plus>
            <c:minus>
              <c:numRef>
                <c:f>'[housing-price-data-04042019 - edited.xlsx]Fireplace Y or N'!$R$11</c:f>
                <c:numCache>
                  <c:formatCode>General</c:formatCode>
                  <c:ptCount val="1"/>
                  <c:pt idx="0">
                    <c:v>3315.5481569128988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edited.xlsx]Fireplace Y or N'!$Q$6:$R$6</c:f>
              <c:strCache>
                <c:ptCount val="2"/>
                <c:pt idx="0">
                  <c:v>Fireplace</c:v>
                </c:pt>
                <c:pt idx="1">
                  <c:v>No Fireplace</c:v>
                </c:pt>
              </c:strCache>
            </c:strRef>
          </c:cat>
          <c:val>
            <c:numRef>
              <c:f>'[housing-price-data-04042019 - edited.xlsx]Fireplace Y or N'!$Q$7:$R$7</c:f>
              <c:numCache>
                <c:formatCode>General</c:formatCode>
                <c:ptCount val="2"/>
                <c:pt idx="0">
                  <c:v>216397.69220779222</c:v>
                </c:pt>
                <c:pt idx="1">
                  <c:v>141331.48260869566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1-49FD-8AC4-C492CE5B4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204255"/>
        <c:axId val="1613195519"/>
      </c:barChart>
      <c:catAx>
        <c:axId val="161320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5519"/>
        <c:crosses val="autoZero"/>
        <c:auto val="1"/>
        <c:lblAlgn val="ctr"/>
        <c:lblOffset val="100"/>
        <c:noMultiLvlLbl val="0"/>
      </c:catAx>
      <c:valAx>
        <c:axId val="161319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425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'[housing-price-data-04042019 - edited.xlsx]Garage Quality'!$Q$11</c:f>
                <c:numCache>
                  <c:formatCode>General</c:formatCode>
                  <c:ptCount val="1"/>
                  <c:pt idx="0">
                    <c:v>50630.31090291842</c:v>
                  </c:pt>
                </c:numCache>
              </c:numRef>
            </c:plus>
            <c:minus>
              <c:numRef>
                <c:f>'[housing-price-data-04042019 - edited.xlsx]Garage Quality'!$R$11</c:f>
                <c:numCache>
                  <c:formatCode>General</c:formatCode>
                  <c:ptCount val="1"/>
                  <c:pt idx="0">
                    <c:v>4520.5799540861899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'[housing-price-data-04042019 - edited.xlsx]Garage Quality'!$Q$6:$R$6</c:f>
              <c:strCache>
                <c:ptCount val="2"/>
                <c:pt idx="0">
                  <c:v>High</c:v>
                </c:pt>
                <c:pt idx="1">
                  <c:v>Average/Low</c:v>
                </c:pt>
              </c:strCache>
            </c:strRef>
          </c:cat>
          <c:val>
            <c:numRef>
              <c:f>'[housing-price-data-04042019 - edited.xlsx]Garage Quality'!$Q$7:$R$7</c:f>
              <c:numCache>
                <c:formatCode>General</c:formatCode>
                <c:ptCount val="2"/>
                <c:pt idx="0">
                  <c:v>220297.0588235294</c:v>
                </c:pt>
                <c:pt idx="1">
                  <c:v>185044.93098384727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1-4B94-B5B3-950AFD91C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582143"/>
        <c:axId val="1534582975"/>
      </c:barChart>
      <c:catAx>
        <c:axId val="153458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82975"/>
        <c:crosses val="autoZero"/>
        <c:auto val="1"/>
        <c:lblAlgn val="ctr"/>
        <c:lblOffset val="100"/>
        <c:noMultiLvlLbl val="0"/>
      </c:catAx>
      <c:valAx>
        <c:axId val="153458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82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2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3036872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Reliably Significant Factors of Home Sale Prices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4572000"/>
            <a:ext cx="3565524" cy="1072662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Alexandra Durec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Heating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EA75E5C-5D3B-4478-A3C7-86A9600C52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984248" y="1280160"/>
            <a:ext cx="8229600" cy="5029200"/>
          </a:xfrm>
        </p:spPr>
      </p:pic>
      <p:pic>
        <p:nvPicPr>
          <p:cNvPr id="11" name="Picture 10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0936B40-3C06-4746-B995-9B74E0C9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1426464"/>
            <a:ext cx="2031999" cy="914400"/>
          </a:xfrm>
          <a:prstGeom prst="rect">
            <a:avLst/>
          </a:prstGeom>
          <a:ln w="38100">
            <a:solidFill>
              <a:srgbClr val="37335B"/>
            </a:solidFill>
          </a:ln>
        </p:spPr>
      </p:pic>
    </p:spTree>
    <p:extLst>
      <p:ext uri="{BB962C8B-B14F-4D97-AF65-F5344CB8AC3E}">
        <p14:creationId xmlns:p14="http://schemas.microsoft.com/office/powerpoint/2010/main" val="199647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Fireplace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55D90738-66F6-43EC-B337-9ABEC2ED2A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984248" y="1280160"/>
            <a:ext cx="8229600" cy="5029200"/>
          </a:xfr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01D36A-BF75-4350-AFFB-A4BB9B0C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1426464"/>
            <a:ext cx="2005030" cy="1097280"/>
          </a:xfrm>
          <a:prstGeom prst="rect">
            <a:avLst/>
          </a:prstGeom>
          <a:ln w="38100">
            <a:solidFill>
              <a:srgbClr val="37335B"/>
            </a:solidFill>
          </a:ln>
        </p:spPr>
      </p:pic>
    </p:spTree>
    <p:extLst>
      <p:ext uri="{BB962C8B-B14F-4D97-AF65-F5344CB8AC3E}">
        <p14:creationId xmlns:p14="http://schemas.microsoft.com/office/powerpoint/2010/main" val="296334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Garage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90322CE-D53D-4539-BCE5-D45E267BF7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984248" y="1280160"/>
            <a:ext cx="8229600" cy="5029200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EE5565-3CC9-48CA-8314-F830C30E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1426464"/>
            <a:ext cx="2059988" cy="1097280"/>
          </a:xfrm>
          <a:prstGeom prst="rect">
            <a:avLst/>
          </a:prstGeom>
          <a:ln w="38100">
            <a:solidFill>
              <a:srgbClr val="37335B"/>
            </a:solidFill>
          </a:ln>
        </p:spPr>
      </p:pic>
    </p:spTree>
    <p:extLst>
      <p:ext uri="{BB962C8B-B14F-4D97-AF65-F5344CB8AC3E}">
        <p14:creationId xmlns:p14="http://schemas.microsoft.com/office/powerpoint/2010/main" val="6544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374770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Reliable Factors in Predicting Home Sale Prices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528480"/>
            <a:ext cx="5437187" cy="156434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Factors with Statistically Significant 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Exterior Quality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520825"/>
            <a:ext cx="4500562" cy="467775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Exterior quality represents a 56% increase of the average home sale price of $180,921</a:t>
            </a:r>
          </a:p>
          <a:p>
            <a:r>
              <a:rPr lang="en-US" sz="1900" dirty="0"/>
              <a:t>With 95% confidence the difference in average home sale price is between $93,407 and $109,033</a:t>
            </a:r>
          </a:p>
          <a:p>
            <a:r>
              <a:rPr lang="en-US" sz="1900" dirty="0"/>
              <a:t>Reject the null hypothesis that there is no difference between the population means of High and Average/Low Quality Home Sales Prices</a:t>
            </a:r>
          </a:p>
          <a:p>
            <a:r>
              <a:rPr lang="en-US" sz="1900" dirty="0"/>
              <a:t>Difference is statistically significant (p &lt;&lt; 0.05)</a:t>
            </a:r>
          </a:p>
          <a:p>
            <a:endParaRPr lang="en-US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2B4ED341-3F7B-48AF-A0CC-7E51DB2F4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1620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72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Kitchen Quality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520825"/>
            <a:ext cx="4500562" cy="469613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Kitchen quality represents a 50% increase of the average home sale price of $180,921</a:t>
            </a:r>
          </a:p>
          <a:p>
            <a:r>
              <a:rPr lang="en-US" sz="1900" dirty="0"/>
              <a:t>With 95% confidence the difference in average home sale price is between $83,879 and $97,842</a:t>
            </a:r>
          </a:p>
          <a:p>
            <a:r>
              <a:rPr lang="en-US" sz="1900" dirty="0"/>
              <a:t>Reject the null hypothesis that there is no difference between the population means of High and Average/Low Quality Home Sales Prices</a:t>
            </a:r>
          </a:p>
          <a:p>
            <a:r>
              <a:rPr lang="en-US" sz="1900" dirty="0"/>
              <a:t>Difference is statistically significant (p &lt;&lt; 0.05)</a:t>
            </a:r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F9B66C3-9904-4A09-BD54-458892026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292940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9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Overall Quality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520825"/>
            <a:ext cx="4500562" cy="475681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Overall quality represents a 48% increase of the average home sale price of $180,921</a:t>
            </a:r>
          </a:p>
          <a:p>
            <a:r>
              <a:rPr lang="en-US" sz="1900" dirty="0"/>
              <a:t>With 95% confidence the difference in average home sale price is between $81,679 and $93,420</a:t>
            </a:r>
          </a:p>
          <a:p>
            <a:r>
              <a:rPr lang="en-US" sz="1900" dirty="0"/>
              <a:t>Reject the null hypothesis that there is no difference between the population means of High and Average/Low Quality Home Sales Prices</a:t>
            </a:r>
          </a:p>
          <a:p>
            <a:r>
              <a:rPr lang="en-US" sz="1900" dirty="0"/>
              <a:t>Difference is statistically significant (p &lt;&lt; 0.05)</a:t>
            </a:r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FABB83D-193E-4F55-A978-F47C3DD69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085343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031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Basement Quality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520824"/>
            <a:ext cx="4500562" cy="4607413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Basement quality represents a 46% increase of the average home sale price of $180,921</a:t>
            </a:r>
          </a:p>
          <a:p>
            <a:r>
              <a:rPr lang="en-US" sz="1900" dirty="0"/>
              <a:t>With 95% confidence the difference in average home sale price is between $76,697 and $90,447</a:t>
            </a:r>
          </a:p>
          <a:p>
            <a:r>
              <a:rPr lang="en-US" sz="1900" dirty="0"/>
              <a:t>Reject the null hypothesis that there is no difference between the population means of High and Average/Low Quality Home Sales Prices</a:t>
            </a:r>
          </a:p>
          <a:p>
            <a:r>
              <a:rPr lang="en-US" sz="1900" dirty="0"/>
              <a:t>Difference is statistically significant (p &lt;&lt; 0.05)</a:t>
            </a:r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DB6569F-2926-40B3-8C1F-23E2133D7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24932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33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Heating Quality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520824"/>
            <a:ext cx="4500562" cy="4607413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Heating quality represents a 33% increase of the average home sale price of $180,921</a:t>
            </a:r>
          </a:p>
          <a:p>
            <a:r>
              <a:rPr lang="en-US" sz="1900" dirty="0"/>
              <a:t>With 95% confidence the difference in average home sale price is between $53,515 and $67,105</a:t>
            </a:r>
          </a:p>
          <a:p>
            <a:r>
              <a:rPr lang="en-US" sz="1900" dirty="0"/>
              <a:t>Reject the null hypothesis that there is no difference between the population means of High and Average/Low Quality Home Sales Prices</a:t>
            </a:r>
          </a:p>
          <a:p>
            <a:r>
              <a:rPr lang="en-US" sz="1900" dirty="0"/>
              <a:t>Difference is statistically significant (p &lt;&lt; 0.05)</a:t>
            </a:r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B16C726-B5E4-4337-8BE9-ECFBCB14C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740466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77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Fireplace Quality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520824"/>
            <a:ext cx="4500562" cy="4607413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Fireplace quality represents a 19% increase of the average home sale price of $180,921</a:t>
            </a:r>
          </a:p>
          <a:p>
            <a:r>
              <a:rPr lang="en-US" sz="1900" dirty="0"/>
              <a:t>With 95% confidence the difference in average home sale price is between $53,515 and $67,105</a:t>
            </a:r>
          </a:p>
          <a:p>
            <a:r>
              <a:rPr lang="en-US" sz="1900" dirty="0"/>
              <a:t>Only 53% of homes have a fireplace so additional exploration was warranted</a:t>
            </a:r>
          </a:p>
          <a:p>
            <a:r>
              <a:rPr lang="en-US" sz="1900" dirty="0"/>
              <a:t>Reject the null hypothesis that there is no difference between the population means of High and Average/Low Quality Home Sales Prices</a:t>
            </a:r>
          </a:p>
          <a:p>
            <a:r>
              <a:rPr lang="en-US" sz="1900" dirty="0"/>
              <a:t>Difference is statistically significant (p &lt;&lt; 0.05)</a:t>
            </a:r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67747D-F7AA-4F4B-BFD2-E4ECFD015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54952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56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47130"/>
            <a:ext cx="3565525" cy="3545695"/>
          </a:xfrm>
        </p:spPr>
        <p:txBody>
          <a:bodyPr/>
          <a:lstStyle/>
          <a:p>
            <a:pPr marL="0" indent="0">
              <a:lnSpc>
                <a:spcPct val="200000"/>
              </a:lnSpc>
            </a:pPr>
            <a:r>
              <a:rPr lang="en-US" dirty="0"/>
              <a:t>Data Exploration</a:t>
            </a:r>
          </a:p>
          <a:p>
            <a:pPr marL="0" indent="0">
              <a:lnSpc>
                <a:spcPct val="200000"/>
              </a:lnSpc>
            </a:pPr>
            <a:r>
              <a:rPr lang="en-US" dirty="0"/>
              <a:t>Reliable Factors</a:t>
            </a:r>
          </a:p>
          <a:p>
            <a:pPr marL="0" indent="0">
              <a:lnSpc>
                <a:spcPct val="200000"/>
              </a:lnSpc>
            </a:pPr>
            <a:r>
              <a:rPr lang="en-US" dirty="0"/>
              <a:t>Unreliable Factors</a:t>
            </a:r>
          </a:p>
          <a:p>
            <a:pPr marL="0" indent="0">
              <a:lnSpc>
                <a:spcPct val="200000"/>
              </a:lnSpc>
            </a:pPr>
            <a:r>
              <a:rPr lang="en-US" dirty="0"/>
              <a:t>Recommendations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 2021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11169284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Homes with and without Fireplaces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D475FE0-F02A-489B-96DC-41E7E300F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300207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485900"/>
            <a:ext cx="4500562" cy="4642337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Having a fireplace represents a 41% increase of the average home sale price of $180,921</a:t>
            </a:r>
          </a:p>
          <a:p>
            <a:r>
              <a:rPr lang="en-US" sz="1900" dirty="0"/>
              <a:t>With 95% confidence the difference in average home sale price is between $68,088 and $82,044</a:t>
            </a:r>
          </a:p>
          <a:p>
            <a:r>
              <a:rPr lang="en-US" sz="1900" dirty="0"/>
              <a:t>Reject the null hypothesis that there is no difference between the population means of Home Sales Prices for Homes with and without Fireplaces</a:t>
            </a:r>
          </a:p>
          <a:p>
            <a:r>
              <a:rPr lang="en-US" sz="1900" dirty="0"/>
              <a:t>Difference is statistically significant (p &lt;&lt; 0.05)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7464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433254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Unr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eliable Factors in Predicting Home Sale Prices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5030462"/>
            <a:ext cx="5437187" cy="1062363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Factors without Statistically Significant 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Garage Quality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E348E2A-5668-444E-802A-180B469D97CE}"/>
              </a:ext>
            </a:extLst>
          </p:cNvPr>
          <p:cNvSpPr txBox="1">
            <a:spLocks/>
          </p:cNvSpPr>
          <p:nvPr/>
        </p:nvSpPr>
        <p:spPr>
          <a:xfrm>
            <a:off x="7140575" y="1691640"/>
            <a:ext cx="4500562" cy="4436597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Cannot reject the null hypothesis that there is no difference between the population means of High and Average/Low Quality Home Sales Prices</a:t>
            </a:r>
          </a:p>
          <a:p>
            <a:endParaRPr lang="en-US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February 2021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F31C85A-2085-4CD6-B103-8C8A0A746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861222"/>
              </p:ext>
            </p:extLst>
          </p:nvPr>
        </p:nvGraphicFramePr>
        <p:xfrm>
          <a:off x="457200" y="1691640"/>
          <a:ext cx="5943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61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180863"/>
            <a:ext cx="4500562" cy="1562959"/>
          </a:xfrm>
        </p:spPr>
        <p:txBody>
          <a:bodyPr/>
          <a:lstStyle/>
          <a:p>
            <a:r>
              <a:rPr lang="en-US" sz="4000" dirty="0"/>
              <a:t>Recommendations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9"/>
          <a:stretch/>
        </p:blipFill>
        <p:spPr>
          <a:xfrm>
            <a:off x="0" y="0"/>
            <a:ext cx="12192000" cy="2593731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14811" y="4167553"/>
            <a:ext cx="6221412" cy="2417884"/>
          </a:xfrm>
        </p:spPr>
        <p:txBody>
          <a:bodyPr numCol="2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High Exterior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Kitchen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Overall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Basement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Homes with Fireplaces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Heating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Fireplace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DAC10299-B2EB-4964-8B76-6DC4B06FF5ED}"/>
              </a:ext>
            </a:extLst>
          </p:cNvPr>
          <p:cNvSpPr txBox="1">
            <a:spLocks/>
          </p:cNvSpPr>
          <p:nvPr/>
        </p:nvSpPr>
        <p:spPr>
          <a:xfrm>
            <a:off x="5414811" y="3245339"/>
            <a:ext cx="6221412" cy="837222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findings during statistical analysis I recommend factors of quality </a:t>
            </a:r>
            <a:r>
              <a:rPr lang="en-US" sz="2400" dirty="0"/>
              <a:t>be</a:t>
            </a:r>
            <a:r>
              <a:rPr lang="en-US" dirty="0"/>
              <a:t> weighed in the following order: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Alexandra Durec</a:t>
            </a:r>
          </a:p>
          <a:p>
            <a:r>
              <a:rPr lang="en-US" dirty="0"/>
              <a:t>AlexandraDurec@gmail.com</a:t>
            </a:r>
          </a:p>
          <a:p>
            <a:r>
              <a:rPr lang="en-US" dirty="0" err="1"/>
              <a:t>alex</a:t>
            </a:r>
            <a:r>
              <a:rPr lang="en-US" dirty="0"/>
              <a:t>-durec on LinkedIn and GitHub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We will be exploring factors that drive home sale prices in order to make recommendations on how to allocate dollars earmarked for investment into mortgage-backed securities.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Considerations for Recommendations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Goals and Findings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72862"/>
            <a:ext cx="5429114" cy="3448896"/>
          </a:xfrm>
        </p:spPr>
        <p:txBody>
          <a:bodyPr/>
          <a:lstStyle/>
          <a:p>
            <a:r>
              <a:rPr lang="en-US" dirty="0"/>
              <a:t>Looking for factors that will show consistently high increases from the average home sale price of $180,921</a:t>
            </a:r>
          </a:p>
          <a:p>
            <a:r>
              <a:rPr lang="en-US" dirty="0"/>
              <a:t>Factors related to quality showed potentially significant differences in initial exploration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Factors Related to Quality include: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672862"/>
            <a:ext cx="5436391" cy="3270063"/>
          </a:xfrm>
        </p:spPr>
        <p:txBody>
          <a:bodyPr numCol="2">
            <a:normAutofit/>
          </a:bodyPr>
          <a:lstStyle/>
          <a:p>
            <a:r>
              <a:rPr lang="en-US" dirty="0"/>
              <a:t>Exterior Quality</a:t>
            </a:r>
          </a:p>
          <a:p>
            <a:r>
              <a:rPr lang="en-US" dirty="0"/>
              <a:t>Kitchen Quality</a:t>
            </a:r>
          </a:p>
          <a:p>
            <a:r>
              <a:rPr lang="en-US" dirty="0"/>
              <a:t>Overall Quality</a:t>
            </a:r>
          </a:p>
          <a:p>
            <a:r>
              <a:rPr lang="en-US" dirty="0"/>
              <a:t>Basement Quality</a:t>
            </a:r>
          </a:p>
          <a:p>
            <a:endParaRPr lang="en-US" dirty="0"/>
          </a:p>
          <a:p>
            <a:r>
              <a:rPr lang="en-US" dirty="0"/>
              <a:t>Heating Quality</a:t>
            </a:r>
          </a:p>
          <a:p>
            <a:r>
              <a:rPr lang="en-US" dirty="0"/>
              <a:t>Fireplace Quality</a:t>
            </a:r>
          </a:p>
          <a:p>
            <a:r>
              <a:rPr lang="en-US" dirty="0"/>
              <a:t>Garage Quality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A6E6BF32-197A-4C97-BD81-4A2AF484CF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981200" y="1279525"/>
            <a:ext cx="8229600" cy="5029200"/>
          </a:xfr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E4E32CF-82EE-476D-9F28-337D9CBA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774" y="1424075"/>
            <a:ext cx="1995089" cy="914400"/>
          </a:xfrm>
          <a:prstGeom prst="rect">
            <a:avLst/>
          </a:prstGeom>
          <a:ln w="38100">
            <a:solidFill>
              <a:srgbClr val="1B192E"/>
            </a:solidFill>
          </a:ln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6EA76C61-6259-4922-BEF1-35DCBCBE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Exterior Quality</a:t>
            </a:r>
          </a:p>
        </p:txBody>
      </p:sp>
    </p:spTree>
    <p:extLst>
      <p:ext uri="{BB962C8B-B14F-4D97-AF65-F5344CB8AC3E}">
        <p14:creationId xmlns:p14="http://schemas.microsoft.com/office/powerpoint/2010/main" val="358882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2886DA3-BA23-46CB-9179-5F358822E9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981200" y="1279525"/>
            <a:ext cx="8229600" cy="5029200"/>
          </a:xfrm>
        </p:spPr>
      </p:pic>
      <p:pic>
        <p:nvPicPr>
          <p:cNvPr id="14" name="Picture 1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5E46842-E88C-4617-8A9E-4FCA35E9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1426464"/>
            <a:ext cx="1991030" cy="914400"/>
          </a:xfrm>
          <a:prstGeom prst="rect">
            <a:avLst/>
          </a:prstGeom>
          <a:ln w="38100">
            <a:solidFill>
              <a:srgbClr val="37335B"/>
            </a:solidFill>
          </a:ln>
        </p:spPr>
      </p:pic>
      <p:sp>
        <p:nvSpPr>
          <p:cNvPr id="17" name="Title 6">
            <a:extLst>
              <a:ext uri="{FF2B5EF4-FFF2-40B4-BE49-F238E27FC236}">
                <a16:creationId xmlns:a16="http://schemas.microsoft.com/office/drawing/2014/main" id="{96B1F61D-7DC0-493A-B524-71732953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Kitchen Quality</a:t>
            </a:r>
          </a:p>
        </p:txBody>
      </p:sp>
    </p:spTree>
    <p:extLst>
      <p:ext uri="{BB962C8B-B14F-4D97-AF65-F5344CB8AC3E}">
        <p14:creationId xmlns:p14="http://schemas.microsoft.com/office/powerpoint/2010/main" val="127555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Overall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E527C93-0872-41EC-83C2-F2788B0852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984248" y="1280160"/>
            <a:ext cx="8229600" cy="5029200"/>
          </a:xfrm>
        </p:spPr>
      </p:pic>
      <p:pic>
        <p:nvPicPr>
          <p:cNvPr id="10" name="Picture 9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77DA1F3B-59A6-4F8E-90B8-4EABF24B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1426464"/>
            <a:ext cx="2098964" cy="914400"/>
          </a:xfrm>
          <a:prstGeom prst="rect">
            <a:avLst/>
          </a:prstGeom>
          <a:ln w="38100">
            <a:solidFill>
              <a:srgbClr val="37335B"/>
            </a:solidFill>
          </a:ln>
        </p:spPr>
      </p:pic>
    </p:spTree>
    <p:extLst>
      <p:ext uri="{BB962C8B-B14F-4D97-AF65-F5344CB8AC3E}">
        <p14:creationId xmlns:p14="http://schemas.microsoft.com/office/powerpoint/2010/main" val="223162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Basement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5AF71F1-9481-40D2-BD51-573E1165E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984248" y="1280160"/>
            <a:ext cx="8229600" cy="5029200"/>
          </a:xfr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3A425F-5A8D-44E0-B43A-32ADC03D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1426464"/>
            <a:ext cx="2043558" cy="1097280"/>
          </a:xfrm>
          <a:prstGeom prst="rect">
            <a:avLst/>
          </a:prstGeom>
          <a:ln w="38100">
            <a:solidFill>
              <a:srgbClr val="37335B"/>
            </a:solidFill>
          </a:ln>
        </p:spPr>
      </p:pic>
    </p:spTree>
    <p:extLst>
      <p:ext uri="{BB962C8B-B14F-4D97-AF65-F5344CB8AC3E}">
        <p14:creationId xmlns:p14="http://schemas.microsoft.com/office/powerpoint/2010/main" val="369781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2704</TotalTime>
  <Words>793</Words>
  <Application>Microsoft Office PowerPoint</Application>
  <PresentationFormat>Widescreen</PresentationFormat>
  <Paragraphs>140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Walbaum Display</vt:lpstr>
      <vt:lpstr>3DFloatVTI</vt:lpstr>
      <vt:lpstr>Reliably Significant Factors of Home Sale Prices</vt:lpstr>
      <vt:lpstr>Agenda</vt:lpstr>
      <vt:lpstr>Introduction</vt:lpstr>
      <vt:lpstr>Data Exploration</vt:lpstr>
      <vt:lpstr>Data Exploration</vt:lpstr>
      <vt:lpstr>Exterior Quality</vt:lpstr>
      <vt:lpstr>Kitchen Quality</vt:lpstr>
      <vt:lpstr>Overall Quality</vt:lpstr>
      <vt:lpstr>Basement Quality</vt:lpstr>
      <vt:lpstr>Heating Quality</vt:lpstr>
      <vt:lpstr>Fireplace Quality</vt:lpstr>
      <vt:lpstr>Garage Quality</vt:lpstr>
      <vt:lpstr>Reliable Factors in Predicting Home Sale Prices</vt:lpstr>
      <vt:lpstr>Exterior Quality</vt:lpstr>
      <vt:lpstr>Kitchen Quality</vt:lpstr>
      <vt:lpstr>Overall Quality</vt:lpstr>
      <vt:lpstr>Basement Quality</vt:lpstr>
      <vt:lpstr>Heating Quality</vt:lpstr>
      <vt:lpstr>Fireplace Quality</vt:lpstr>
      <vt:lpstr>Homes with and without Fireplaces</vt:lpstr>
      <vt:lpstr>Unreliable Factors in Predicting Home Sale Prices</vt:lpstr>
      <vt:lpstr>Garage Quality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Reliably Significant Factors of Home Prices</dc:title>
  <dc:creator>allie durec</dc:creator>
  <cp:lastModifiedBy>allie durec</cp:lastModifiedBy>
  <cp:revision>1</cp:revision>
  <dcterms:created xsi:type="dcterms:W3CDTF">2021-02-11T02:05:24Z</dcterms:created>
  <dcterms:modified xsi:type="dcterms:W3CDTF">2021-02-16T00:10:01Z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