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05D09-2F1B-47CF-B59A-0372D11C7A46}" v="4" dt="2023-05-13T21:58:19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7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lfering" userId="4911788d8c382ac3" providerId="LiveId" clId="{E5C05D09-2F1B-47CF-B59A-0372D11C7A46}"/>
    <pc:docChg chg="custSel modSld">
      <pc:chgData name="Alexander Elfering" userId="4911788d8c382ac3" providerId="LiveId" clId="{E5C05D09-2F1B-47CF-B59A-0372D11C7A46}" dt="2023-05-13T21:58:19.408" v="33"/>
      <pc:docMkLst>
        <pc:docMk/>
      </pc:docMkLst>
      <pc:sldChg chg="addSp delSp modSp mod">
        <pc:chgData name="Alexander Elfering" userId="4911788d8c382ac3" providerId="LiveId" clId="{E5C05D09-2F1B-47CF-B59A-0372D11C7A46}" dt="2023-05-13T21:58:19.408" v="33"/>
        <pc:sldMkLst>
          <pc:docMk/>
          <pc:sldMk cId="1305448620" sldId="256"/>
        </pc:sldMkLst>
        <pc:spChg chg="add mod">
          <ac:chgData name="Alexander Elfering" userId="4911788d8c382ac3" providerId="LiveId" clId="{E5C05D09-2F1B-47CF-B59A-0372D11C7A46}" dt="2023-05-13T21:58:19.408" v="33"/>
          <ac:spMkLst>
            <pc:docMk/>
            <pc:sldMk cId="1305448620" sldId="256"/>
            <ac:spMk id="4" creationId="{98FE624C-D13F-0B8B-9E00-DFC71B075434}"/>
          </ac:spMkLst>
        </pc:spChg>
        <pc:spChg chg="mod">
          <ac:chgData name="Alexander Elfering" userId="4911788d8c382ac3" providerId="LiveId" clId="{E5C05D09-2F1B-47CF-B59A-0372D11C7A46}" dt="2023-05-13T20:20:20.880" v="0" actId="14100"/>
          <ac:spMkLst>
            <pc:docMk/>
            <pc:sldMk cId="1305448620" sldId="256"/>
            <ac:spMk id="13" creationId="{28A10DCD-FC9B-26AF-A6C8-02DB75CD91ED}"/>
          </ac:spMkLst>
        </pc:spChg>
        <pc:spChg chg="add mod">
          <ac:chgData name="Alexander Elfering" userId="4911788d8c382ac3" providerId="LiveId" clId="{E5C05D09-2F1B-47CF-B59A-0372D11C7A46}" dt="2023-05-13T20:20:30.653" v="20" actId="20577"/>
          <ac:spMkLst>
            <pc:docMk/>
            <pc:sldMk cId="1305448620" sldId="256"/>
            <ac:spMk id="27" creationId="{A4169DC9-DA3F-570B-4372-BE26702C3771}"/>
          </ac:spMkLst>
        </pc:spChg>
        <pc:picChg chg="add mod ord">
          <ac:chgData name="Alexander Elfering" userId="4911788d8c382ac3" providerId="LiveId" clId="{E5C05D09-2F1B-47CF-B59A-0372D11C7A46}" dt="2023-05-13T21:57:45.774" v="30" actId="962"/>
          <ac:picMkLst>
            <pc:docMk/>
            <pc:sldMk cId="1305448620" sldId="256"/>
            <ac:picMk id="3" creationId="{24C1AD2E-DF8A-85C1-94F1-D50A0F35A2D2}"/>
          </ac:picMkLst>
        </pc:picChg>
        <pc:picChg chg="del">
          <ac:chgData name="Alexander Elfering" userId="4911788d8c382ac3" providerId="LiveId" clId="{E5C05D09-2F1B-47CF-B59A-0372D11C7A46}" dt="2023-05-13T21:57:18.126" v="25" actId="478"/>
          <ac:picMkLst>
            <pc:docMk/>
            <pc:sldMk cId="1305448620" sldId="256"/>
            <ac:picMk id="26" creationId="{D80821CE-9681-C166-5268-EA3249913BE8}"/>
          </ac:picMkLst>
        </pc:picChg>
        <pc:cxnChg chg="add mod">
          <ac:chgData name="Alexander Elfering" userId="4911788d8c382ac3" providerId="LiveId" clId="{E5C05D09-2F1B-47CF-B59A-0372D11C7A46}" dt="2023-05-13T21:57:24.621" v="26" actId="208"/>
          <ac:cxnSpMkLst>
            <pc:docMk/>
            <pc:sldMk cId="1305448620" sldId="256"/>
            <ac:cxnSpMk id="29" creationId="{0CA6E81B-2422-772A-0E18-78D19809CC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0FFA-A93F-4610-8078-5085CEB469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24C1AD2E-DF8A-85C1-94F1-D50A0F35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10DCD-FC9B-26AF-A6C8-02DB75CD91ED}"/>
              </a:ext>
            </a:extLst>
          </p:cNvPr>
          <p:cNvSpPr txBox="1"/>
          <p:nvPr/>
        </p:nvSpPr>
        <p:spPr>
          <a:xfrm>
            <a:off x="635000" y="808043"/>
            <a:ext cx="1125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United resumed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after merging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with Continental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04E93C-6DA2-0757-BF9C-9DFFA8889E94}"/>
              </a:ext>
            </a:extLst>
          </p:cNvPr>
          <p:cNvSpPr/>
          <p:nvPr/>
        </p:nvSpPr>
        <p:spPr>
          <a:xfrm>
            <a:off x="1844675" y="808043"/>
            <a:ext cx="666750" cy="585782"/>
          </a:xfrm>
          <a:custGeom>
            <a:avLst/>
            <a:gdLst>
              <a:gd name="connsiteX0" fmla="*/ 0 w 666750"/>
              <a:gd name="connsiteY0" fmla="*/ 74607 h 585782"/>
              <a:gd name="connsiteX1" fmla="*/ 304800 w 666750"/>
              <a:gd name="connsiteY1" fmla="*/ 42857 h 585782"/>
              <a:gd name="connsiteX2" fmla="*/ 666750 w 666750"/>
              <a:gd name="connsiteY2" fmla="*/ 585782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585782">
                <a:moveTo>
                  <a:pt x="0" y="74607"/>
                </a:moveTo>
                <a:cubicBezTo>
                  <a:pt x="96837" y="16134"/>
                  <a:pt x="193675" y="-42339"/>
                  <a:pt x="304800" y="42857"/>
                </a:cubicBezTo>
                <a:cubicBezTo>
                  <a:pt x="415925" y="128053"/>
                  <a:pt x="541337" y="356917"/>
                  <a:pt x="666750" y="5857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2A8B36-D816-B6BF-3B87-09A2CA54BB1E}"/>
              </a:ext>
            </a:extLst>
          </p:cNvPr>
          <p:cNvSpPr/>
          <p:nvPr/>
        </p:nvSpPr>
        <p:spPr>
          <a:xfrm>
            <a:off x="561140" y="1127125"/>
            <a:ext cx="108785" cy="936625"/>
          </a:xfrm>
          <a:custGeom>
            <a:avLst/>
            <a:gdLst>
              <a:gd name="connsiteX0" fmla="*/ 67510 w 108785"/>
              <a:gd name="connsiteY0" fmla="*/ 0 h 936625"/>
              <a:gd name="connsiteX1" fmla="*/ 835 w 108785"/>
              <a:gd name="connsiteY1" fmla="*/ 298450 h 936625"/>
              <a:gd name="connsiteX2" fmla="*/ 108785 w 108785"/>
              <a:gd name="connsiteY2" fmla="*/ 936625 h 93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5" h="936625">
                <a:moveTo>
                  <a:pt x="67510" y="0"/>
                </a:moveTo>
                <a:cubicBezTo>
                  <a:pt x="30733" y="71173"/>
                  <a:pt x="-6044" y="142346"/>
                  <a:pt x="835" y="298450"/>
                </a:cubicBezTo>
                <a:cubicBezTo>
                  <a:pt x="7714" y="454554"/>
                  <a:pt x="58249" y="695589"/>
                  <a:pt x="108785" y="9366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BCC3-16C7-8972-4E91-C58C45A0E90A}"/>
              </a:ext>
            </a:extLst>
          </p:cNvPr>
          <p:cNvSpPr txBox="1"/>
          <p:nvPr/>
        </p:nvSpPr>
        <p:spPr>
          <a:xfrm>
            <a:off x="7308967" y="5646742"/>
            <a:ext cx="2089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United sold the route to Delta in 2006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AC0927-139E-BA81-3874-1325C3C67853}"/>
              </a:ext>
            </a:extLst>
          </p:cNvPr>
          <p:cNvSpPr/>
          <p:nvPr/>
        </p:nvSpPr>
        <p:spPr>
          <a:xfrm>
            <a:off x="9282113" y="5876925"/>
            <a:ext cx="257676" cy="1214438"/>
          </a:xfrm>
          <a:custGeom>
            <a:avLst/>
            <a:gdLst>
              <a:gd name="connsiteX0" fmla="*/ 52387 w 257676"/>
              <a:gd name="connsiteY0" fmla="*/ 0 h 1214438"/>
              <a:gd name="connsiteX1" fmla="*/ 257175 w 257676"/>
              <a:gd name="connsiteY1" fmla="*/ 295275 h 1214438"/>
              <a:gd name="connsiteX2" fmla="*/ 0 w 257676"/>
              <a:gd name="connsiteY2" fmla="*/ 1214438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676" h="1214438">
                <a:moveTo>
                  <a:pt x="52387" y="0"/>
                </a:moveTo>
                <a:cubicBezTo>
                  <a:pt x="159146" y="46434"/>
                  <a:pt x="265906" y="92869"/>
                  <a:pt x="257175" y="295275"/>
                </a:cubicBezTo>
                <a:cubicBezTo>
                  <a:pt x="248444" y="497681"/>
                  <a:pt x="124222" y="856059"/>
                  <a:pt x="0" y="12144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F3E1C-A425-7A52-CEFD-91A9065D68FB}"/>
              </a:ext>
            </a:extLst>
          </p:cNvPr>
          <p:cNvSpPr txBox="1"/>
          <p:nvPr/>
        </p:nvSpPr>
        <p:spPr>
          <a:xfrm>
            <a:off x="11455392" y="322262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MIA-LHR was one route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United purchased from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Pan Am in 1991 but later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discontinued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6FF621-439B-CE17-5F97-DB60F6694133}"/>
              </a:ext>
            </a:extLst>
          </p:cNvPr>
          <p:cNvSpPr/>
          <p:nvPr/>
        </p:nvSpPr>
        <p:spPr>
          <a:xfrm>
            <a:off x="11234734" y="3586163"/>
            <a:ext cx="200029" cy="1295400"/>
          </a:xfrm>
          <a:custGeom>
            <a:avLst/>
            <a:gdLst>
              <a:gd name="connsiteX0" fmla="*/ 195266 w 200029"/>
              <a:gd name="connsiteY0" fmla="*/ 0 h 1295400"/>
              <a:gd name="connsiteX1" fmla="*/ 4 w 200029"/>
              <a:gd name="connsiteY1" fmla="*/ 342900 h 1295400"/>
              <a:gd name="connsiteX2" fmla="*/ 200029 w 200029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9" h="1295400">
                <a:moveTo>
                  <a:pt x="195266" y="0"/>
                </a:moveTo>
                <a:cubicBezTo>
                  <a:pt x="97238" y="63500"/>
                  <a:pt x="-790" y="127000"/>
                  <a:pt x="4" y="342900"/>
                </a:cubicBezTo>
                <a:cubicBezTo>
                  <a:pt x="798" y="558800"/>
                  <a:pt x="100413" y="927100"/>
                  <a:pt x="200029" y="1295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68843-B070-51CB-4322-5A663A00D573}"/>
              </a:ext>
            </a:extLst>
          </p:cNvPr>
          <p:cNvSpPr txBox="1"/>
          <p:nvPr/>
        </p:nvSpPr>
        <p:spPr>
          <a:xfrm>
            <a:off x="499403" y="6733143"/>
            <a:ext cx="126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United flew 767-300s</a:t>
            </a: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Between BOS-LHR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BD14A3-FA88-1536-CB0E-CE2212B7D126}"/>
              </a:ext>
            </a:extLst>
          </p:cNvPr>
          <p:cNvSpPr/>
          <p:nvPr/>
        </p:nvSpPr>
        <p:spPr>
          <a:xfrm>
            <a:off x="1678781" y="6905625"/>
            <a:ext cx="102432" cy="328613"/>
          </a:xfrm>
          <a:custGeom>
            <a:avLst/>
            <a:gdLst>
              <a:gd name="connsiteX0" fmla="*/ 9525 w 102432"/>
              <a:gd name="connsiteY0" fmla="*/ 0 h 328613"/>
              <a:gd name="connsiteX1" fmla="*/ 102394 w 102432"/>
              <a:gd name="connsiteY1" fmla="*/ 152400 h 328613"/>
              <a:gd name="connsiteX2" fmla="*/ 0 w 102432"/>
              <a:gd name="connsiteY2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32" h="328613">
                <a:moveTo>
                  <a:pt x="9525" y="0"/>
                </a:moveTo>
                <a:cubicBezTo>
                  <a:pt x="56753" y="48815"/>
                  <a:pt x="103981" y="97631"/>
                  <a:pt x="102394" y="152400"/>
                </a:cubicBezTo>
                <a:cubicBezTo>
                  <a:pt x="100807" y="207169"/>
                  <a:pt x="50403" y="267891"/>
                  <a:pt x="0" y="32861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20FBB-7262-ED05-C2CF-931CED98103F}"/>
              </a:ext>
            </a:extLst>
          </p:cNvPr>
          <p:cNvSpPr txBox="1"/>
          <p:nvPr/>
        </p:nvSpPr>
        <p:spPr>
          <a:xfrm>
            <a:off x="10047216" y="73160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Last 747-400 service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 London in 2017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E1444A-5DD7-0439-C17D-330D2F04663A}"/>
              </a:ext>
            </a:extLst>
          </p:cNvPr>
          <p:cNvSpPr/>
          <p:nvPr/>
        </p:nvSpPr>
        <p:spPr>
          <a:xfrm>
            <a:off x="10188575" y="984250"/>
            <a:ext cx="82550" cy="749300"/>
          </a:xfrm>
          <a:custGeom>
            <a:avLst/>
            <a:gdLst>
              <a:gd name="connsiteX0" fmla="*/ 0 w 82550"/>
              <a:gd name="connsiteY0" fmla="*/ 0 h 749300"/>
              <a:gd name="connsiteX1" fmla="*/ 19050 w 82550"/>
              <a:gd name="connsiteY1" fmla="*/ 263525 h 749300"/>
              <a:gd name="connsiteX2" fmla="*/ 82550 w 82550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749300">
                <a:moveTo>
                  <a:pt x="0" y="0"/>
                </a:moveTo>
                <a:cubicBezTo>
                  <a:pt x="2646" y="69321"/>
                  <a:pt x="5292" y="138642"/>
                  <a:pt x="19050" y="263525"/>
                </a:cubicBezTo>
                <a:cubicBezTo>
                  <a:pt x="32808" y="388408"/>
                  <a:pt x="57679" y="568854"/>
                  <a:pt x="82550" y="749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69DC9-DA3F-570B-4372-BE26702C3771}"/>
              </a:ext>
            </a:extLst>
          </p:cNvPr>
          <p:cNvSpPr txBox="1"/>
          <p:nvPr/>
        </p:nvSpPr>
        <p:spPr>
          <a:xfrm>
            <a:off x="2511425" y="2005018"/>
            <a:ext cx="11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Continental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merger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6E81B-2422-772A-0E18-78D19809CCA4}"/>
              </a:ext>
            </a:extLst>
          </p:cNvPr>
          <p:cNvCxnSpPr/>
          <p:nvPr/>
        </p:nvCxnSpPr>
        <p:spPr>
          <a:xfrm flipH="1">
            <a:off x="2559050" y="2117725"/>
            <a:ext cx="2000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FE624C-D13F-0B8B-9E00-DFC71B075434}"/>
              </a:ext>
            </a:extLst>
          </p:cNvPr>
          <p:cNvSpPr/>
          <p:nvPr/>
        </p:nvSpPr>
        <p:spPr>
          <a:xfrm>
            <a:off x="1698625" y="6662928"/>
            <a:ext cx="1768475" cy="620522"/>
          </a:xfrm>
          <a:custGeom>
            <a:avLst/>
            <a:gdLst>
              <a:gd name="connsiteX0" fmla="*/ 0 w 1768475"/>
              <a:gd name="connsiteY0" fmla="*/ 198247 h 620522"/>
              <a:gd name="connsiteX1" fmla="*/ 781050 w 1768475"/>
              <a:gd name="connsiteY1" fmla="*/ 20447 h 620522"/>
              <a:gd name="connsiteX2" fmla="*/ 1768475 w 1768475"/>
              <a:gd name="connsiteY2" fmla="*/ 620522 h 6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75" h="620522">
                <a:moveTo>
                  <a:pt x="0" y="198247"/>
                </a:moveTo>
                <a:cubicBezTo>
                  <a:pt x="243152" y="74157"/>
                  <a:pt x="486304" y="-49932"/>
                  <a:pt x="781050" y="20447"/>
                </a:cubicBezTo>
                <a:cubicBezTo>
                  <a:pt x="1075796" y="90826"/>
                  <a:pt x="1422135" y="355674"/>
                  <a:pt x="1768475" y="62052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42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2023-05-13T19:35:46Z</dcterms:created>
  <dcterms:modified xsi:type="dcterms:W3CDTF">2023-05-13T21:58:24Z</dcterms:modified>
</cp:coreProperties>
</file>