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1887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346836"/>
            <a:ext cx="1010412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22446"/>
            <a:ext cx="8915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438150"/>
            <a:ext cx="256317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438150"/>
            <a:ext cx="754094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051688"/>
            <a:ext cx="1025271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5507358"/>
            <a:ext cx="1025271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190750"/>
            <a:ext cx="50520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190750"/>
            <a:ext cx="50520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438152"/>
            <a:ext cx="1025271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017396"/>
            <a:ext cx="502884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006090"/>
            <a:ext cx="502884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017396"/>
            <a:ext cx="50536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006090"/>
            <a:ext cx="50536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184912"/>
            <a:ext cx="601789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184912"/>
            <a:ext cx="601789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190750"/>
            <a:ext cx="1025271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3542-9BD6-4FFE-832A-ADAC46180C4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7627622"/>
            <a:ext cx="40119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9680-DCCB-4CA4-862C-4B6E4D3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24D83D00-099C-6F69-CCFB-94352BCF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199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F6579-C935-0F48-FE42-B8C5AC81D0E2}"/>
              </a:ext>
            </a:extLst>
          </p:cNvPr>
          <p:cNvSpPr txBox="1"/>
          <p:nvPr/>
        </p:nvSpPr>
        <p:spPr>
          <a:xfrm>
            <a:off x="4544695" y="552085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 Moines had 6 weeks with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 cancellations, but only in the fall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0411FA-7026-EF62-AAAD-9F4570153A0E}"/>
              </a:ext>
            </a:extLst>
          </p:cNvPr>
          <p:cNvSpPr/>
          <p:nvPr/>
        </p:nvSpPr>
        <p:spPr>
          <a:xfrm>
            <a:off x="2824681" y="5559103"/>
            <a:ext cx="1828800" cy="1131408"/>
          </a:xfrm>
          <a:custGeom>
            <a:avLst/>
            <a:gdLst>
              <a:gd name="connsiteX0" fmla="*/ 1828800 w 1828800"/>
              <a:gd name="connsiteY0" fmla="*/ 99313 h 1131408"/>
              <a:gd name="connsiteX1" fmla="*/ 1041149 w 1828800"/>
              <a:gd name="connsiteY1" fmla="*/ 99313 h 1131408"/>
              <a:gd name="connsiteX2" fmla="*/ 0 w 1828800"/>
              <a:gd name="connsiteY2" fmla="*/ 1131408 h 113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131408">
                <a:moveTo>
                  <a:pt x="1828800" y="99313"/>
                </a:moveTo>
                <a:cubicBezTo>
                  <a:pt x="1587374" y="13305"/>
                  <a:pt x="1345949" y="-72703"/>
                  <a:pt x="1041149" y="99313"/>
                </a:cubicBezTo>
                <a:cubicBezTo>
                  <a:pt x="736349" y="271329"/>
                  <a:pt x="368174" y="701368"/>
                  <a:pt x="0" y="11314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70A040-0442-2242-0514-461049044724}"/>
              </a:ext>
            </a:extLst>
          </p:cNvPr>
          <p:cNvSpPr/>
          <p:nvPr/>
        </p:nvSpPr>
        <p:spPr>
          <a:xfrm>
            <a:off x="6536602" y="5571506"/>
            <a:ext cx="2368793" cy="1354395"/>
          </a:xfrm>
          <a:custGeom>
            <a:avLst/>
            <a:gdLst>
              <a:gd name="connsiteX0" fmla="*/ 0 w 2368793"/>
              <a:gd name="connsiteY0" fmla="*/ 105017 h 1354395"/>
              <a:gd name="connsiteX1" fmla="*/ 1258432 w 2368793"/>
              <a:gd name="connsiteY1" fmla="*/ 23536 h 1354395"/>
              <a:gd name="connsiteX2" fmla="*/ 2281473 w 2368793"/>
              <a:gd name="connsiteY2" fmla="*/ 476209 h 1354395"/>
              <a:gd name="connsiteX3" fmla="*/ 2245259 w 2368793"/>
              <a:gd name="connsiteY3" fmla="*/ 1354395 h 135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793" h="1354395">
                <a:moveTo>
                  <a:pt x="0" y="105017"/>
                </a:moveTo>
                <a:cubicBezTo>
                  <a:pt x="439093" y="33344"/>
                  <a:pt x="878187" y="-38329"/>
                  <a:pt x="1258432" y="23536"/>
                </a:cubicBezTo>
                <a:cubicBezTo>
                  <a:pt x="1638677" y="85401"/>
                  <a:pt x="2117002" y="254399"/>
                  <a:pt x="2281473" y="476209"/>
                </a:cubicBezTo>
                <a:cubicBezTo>
                  <a:pt x="2445944" y="698019"/>
                  <a:pt x="2345601" y="1026207"/>
                  <a:pt x="2245259" y="135439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2EBFD8-6D2C-07FF-60B1-5794152492C9}"/>
              </a:ext>
            </a:extLst>
          </p:cNvPr>
          <p:cNvSpPr/>
          <p:nvPr/>
        </p:nvSpPr>
        <p:spPr>
          <a:xfrm>
            <a:off x="6545655" y="5504041"/>
            <a:ext cx="2824682" cy="1095935"/>
          </a:xfrm>
          <a:custGeom>
            <a:avLst/>
            <a:gdLst>
              <a:gd name="connsiteX0" fmla="*/ 0 w 2824682"/>
              <a:gd name="connsiteY0" fmla="*/ 163428 h 1095935"/>
              <a:gd name="connsiteX1" fmla="*/ 1113577 w 2824682"/>
              <a:gd name="connsiteY1" fmla="*/ 466 h 1095935"/>
              <a:gd name="connsiteX2" fmla="*/ 2263367 w 2824682"/>
              <a:gd name="connsiteY2" fmla="*/ 208696 h 1095935"/>
              <a:gd name="connsiteX3" fmla="*/ 2824682 w 2824682"/>
              <a:gd name="connsiteY3" fmla="*/ 1095935 h 109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682" h="1095935">
                <a:moveTo>
                  <a:pt x="0" y="163428"/>
                </a:moveTo>
                <a:cubicBezTo>
                  <a:pt x="368174" y="78174"/>
                  <a:pt x="736349" y="-7079"/>
                  <a:pt x="1113577" y="466"/>
                </a:cubicBezTo>
                <a:cubicBezTo>
                  <a:pt x="1490805" y="8011"/>
                  <a:pt x="1978183" y="26118"/>
                  <a:pt x="2263367" y="208696"/>
                </a:cubicBezTo>
                <a:cubicBezTo>
                  <a:pt x="2548551" y="391274"/>
                  <a:pt x="2686616" y="743604"/>
                  <a:pt x="2824682" y="109593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C3576-BC29-11FA-A5FD-BEE993A7A30A}"/>
              </a:ext>
            </a:extLst>
          </p:cNvPr>
          <p:cNvSpPr txBox="1"/>
          <p:nvPr/>
        </p:nvSpPr>
        <p:spPr>
          <a:xfrm>
            <a:off x="7982777" y="7792398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Winter Storm Elliot caused more delays during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Christmas than in all of Sept-Nov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744D43-2E56-39E8-00C8-DB3D048757CC}"/>
              </a:ext>
            </a:extLst>
          </p:cNvPr>
          <p:cNvSpPr/>
          <p:nvPr/>
        </p:nvSpPr>
        <p:spPr>
          <a:xfrm>
            <a:off x="10719303" y="7532483"/>
            <a:ext cx="497941" cy="489372"/>
          </a:xfrm>
          <a:custGeom>
            <a:avLst/>
            <a:gdLst>
              <a:gd name="connsiteX0" fmla="*/ 0 w 497941"/>
              <a:gd name="connsiteY0" fmla="*/ 452673 h 489372"/>
              <a:gd name="connsiteX1" fmla="*/ 334978 w 497941"/>
              <a:gd name="connsiteY1" fmla="*/ 443620 h 489372"/>
              <a:gd name="connsiteX2" fmla="*/ 497941 w 497941"/>
              <a:gd name="connsiteY2" fmla="*/ 0 h 48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41" h="489372">
                <a:moveTo>
                  <a:pt x="0" y="452673"/>
                </a:moveTo>
                <a:cubicBezTo>
                  <a:pt x="125994" y="485869"/>
                  <a:pt x="251988" y="519065"/>
                  <a:pt x="334978" y="443620"/>
                </a:cubicBezTo>
                <a:cubicBezTo>
                  <a:pt x="417968" y="368175"/>
                  <a:pt x="457954" y="184087"/>
                  <a:pt x="49794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2023-05-16T11:05:35Z</dcterms:created>
  <dcterms:modified xsi:type="dcterms:W3CDTF">2023-05-16T11:40:27Z</dcterms:modified>
</cp:coreProperties>
</file>