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315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26B87-F426-4901-8A3C-C3C04AA11289}" v="3" dt="2023-05-22T11:21:0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lfering" userId="4911788d8c382ac3" providerId="LiveId" clId="{B5A26B87-F426-4901-8A3C-C3C04AA11289}"/>
    <pc:docChg chg="custSel modSld">
      <pc:chgData name="Alexander Elfering" userId="4911788d8c382ac3" providerId="LiveId" clId="{B5A26B87-F426-4901-8A3C-C3C04AA11289}" dt="2023-05-22T11:21:03.464" v="12" actId="167"/>
      <pc:docMkLst>
        <pc:docMk/>
      </pc:docMkLst>
      <pc:sldChg chg="addSp delSp modSp mod">
        <pc:chgData name="Alexander Elfering" userId="4911788d8c382ac3" providerId="LiveId" clId="{B5A26B87-F426-4901-8A3C-C3C04AA11289}" dt="2023-05-22T11:21:03.464" v="12" actId="167"/>
        <pc:sldMkLst>
          <pc:docMk/>
          <pc:sldMk cId="952050780" sldId="258"/>
        </pc:sldMkLst>
        <pc:picChg chg="del">
          <ac:chgData name="Alexander Elfering" userId="4911788d8c382ac3" providerId="LiveId" clId="{B5A26B87-F426-4901-8A3C-C3C04AA11289}" dt="2023-05-22T11:20:01.617" v="0" actId="478"/>
          <ac:picMkLst>
            <pc:docMk/>
            <pc:sldMk cId="952050780" sldId="258"/>
            <ac:picMk id="3" creationId="{0EBFA541-23B8-F0D8-3AAC-1C641621B48D}"/>
          </ac:picMkLst>
        </pc:picChg>
        <pc:picChg chg="add del mod">
          <ac:chgData name="Alexander Elfering" userId="4911788d8c382ac3" providerId="LiveId" clId="{B5A26B87-F426-4901-8A3C-C3C04AA11289}" dt="2023-05-22T11:20:42.013" v="4" actId="478"/>
          <ac:picMkLst>
            <pc:docMk/>
            <pc:sldMk cId="952050780" sldId="258"/>
            <ac:picMk id="10" creationId="{838F03BB-5E02-BA77-96A3-5A5AFD3A11FB}"/>
          </ac:picMkLst>
        </pc:picChg>
        <pc:picChg chg="add del mod">
          <ac:chgData name="Alexander Elfering" userId="4911788d8c382ac3" providerId="LiveId" clId="{B5A26B87-F426-4901-8A3C-C3C04AA11289}" dt="2023-05-22T11:20:56.312" v="8" actId="478"/>
          <ac:picMkLst>
            <pc:docMk/>
            <pc:sldMk cId="952050780" sldId="258"/>
            <ac:picMk id="15" creationId="{8299ADED-C3D0-FBB9-C289-14B56B3533DF}"/>
          </ac:picMkLst>
        </pc:picChg>
        <pc:picChg chg="add mod ord">
          <ac:chgData name="Alexander Elfering" userId="4911788d8c382ac3" providerId="LiveId" clId="{B5A26B87-F426-4901-8A3C-C3C04AA11289}" dt="2023-05-22T11:21:03.464" v="12" actId="167"/>
          <ac:picMkLst>
            <pc:docMk/>
            <pc:sldMk cId="952050780" sldId="258"/>
            <ac:picMk id="17" creationId="{49B2A806-62BA-BB21-47C4-4A70E7D046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600E-F723-40D0-A6BB-4CB8C3CAB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9B2A806-62BA-BB21-47C4-4A70E7D04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1097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21475-CA90-32D1-4C7C-9F72061E1308}"/>
              </a:ext>
            </a:extLst>
          </p:cNvPr>
          <p:cNvSpPr txBox="1"/>
          <p:nvPr/>
        </p:nvSpPr>
        <p:spPr>
          <a:xfrm>
            <a:off x="41678" y="6263640"/>
            <a:ext cx="638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</a:p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351FE51-1F30-D103-20A1-8957DBA2BF53}"/>
              </a:ext>
            </a:extLst>
          </p:cNvPr>
          <p:cNvSpPr/>
          <p:nvPr/>
        </p:nvSpPr>
        <p:spPr>
          <a:xfrm>
            <a:off x="647700" y="6515100"/>
            <a:ext cx="769620" cy="190281"/>
          </a:xfrm>
          <a:custGeom>
            <a:avLst/>
            <a:gdLst>
              <a:gd name="connsiteX0" fmla="*/ 0 w 769620"/>
              <a:gd name="connsiteY0" fmla="*/ 0 h 190281"/>
              <a:gd name="connsiteX1" fmla="*/ 205740 w 769620"/>
              <a:gd name="connsiteY1" fmla="*/ 182880 h 190281"/>
              <a:gd name="connsiteX2" fmla="*/ 769620 w 769620"/>
              <a:gd name="connsiteY2" fmla="*/ 137160 h 1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620" h="190281">
                <a:moveTo>
                  <a:pt x="0" y="0"/>
                </a:moveTo>
                <a:cubicBezTo>
                  <a:pt x="38735" y="80010"/>
                  <a:pt x="77470" y="160020"/>
                  <a:pt x="205740" y="182880"/>
                </a:cubicBezTo>
                <a:cubicBezTo>
                  <a:pt x="334010" y="205740"/>
                  <a:pt x="551815" y="171450"/>
                  <a:pt x="769620" y="1371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7A9FA-BBC2-9DD7-EDC6-C78F92EE0E55}"/>
              </a:ext>
            </a:extLst>
          </p:cNvPr>
          <p:cNvSpPr txBox="1"/>
          <p:nvPr/>
        </p:nvSpPr>
        <p:spPr>
          <a:xfrm>
            <a:off x="5226611" y="358140"/>
            <a:ext cx="1989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‘93, NW began an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alliance with Dutch-carrier KLM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connect pax in AMS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B346A1F-F22B-7D3A-6C56-D61EE8E53B72}"/>
              </a:ext>
            </a:extLst>
          </p:cNvPr>
          <p:cNvSpPr/>
          <p:nvPr/>
        </p:nvSpPr>
        <p:spPr>
          <a:xfrm>
            <a:off x="5044440" y="533400"/>
            <a:ext cx="213360" cy="541020"/>
          </a:xfrm>
          <a:custGeom>
            <a:avLst/>
            <a:gdLst>
              <a:gd name="connsiteX0" fmla="*/ 213360 w 213360"/>
              <a:gd name="connsiteY0" fmla="*/ 0 h 541020"/>
              <a:gd name="connsiteX1" fmla="*/ 53340 w 213360"/>
              <a:gd name="connsiteY1" fmla="*/ 152400 h 541020"/>
              <a:gd name="connsiteX2" fmla="*/ 0 w 213360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541020">
                <a:moveTo>
                  <a:pt x="213360" y="0"/>
                </a:moveTo>
                <a:cubicBezTo>
                  <a:pt x="151130" y="31115"/>
                  <a:pt x="88900" y="62230"/>
                  <a:pt x="53340" y="152400"/>
                </a:cubicBezTo>
                <a:cubicBezTo>
                  <a:pt x="17780" y="242570"/>
                  <a:pt x="8890" y="391795"/>
                  <a:pt x="0" y="54102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D05FD-4696-842E-728B-343ABAD5C412}"/>
              </a:ext>
            </a:extLst>
          </p:cNvPr>
          <p:cNvSpPr txBox="1"/>
          <p:nvPr/>
        </p:nvSpPr>
        <p:spPr>
          <a:xfrm>
            <a:off x="3223989" y="8656320"/>
            <a:ext cx="19271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Gatwick service ended</a:t>
            </a:r>
          </a:p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When Northwest was permitted to use Heathrow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3B0FCD-93B3-8F88-9203-044655969CF7}"/>
              </a:ext>
            </a:extLst>
          </p:cNvPr>
          <p:cNvSpPr/>
          <p:nvPr/>
        </p:nvSpPr>
        <p:spPr>
          <a:xfrm>
            <a:off x="4968240" y="7353300"/>
            <a:ext cx="190723" cy="1318260"/>
          </a:xfrm>
          <a:custGeom>
            <a:avLst/>
            <a:gdLst>
              <a:gd name="connsiteX0" fmla="*/ 30480 w 190723"/>
              <a:gd name="connsiteY0" fmla="*/ 1318260 h 1318260"/>
              <a:gd name="connsiteX1" fmla="*/ 190500 w 190723"/>
              <a:gd name="connsiteY1" fmla="*/ 464820 h 1318260"/>
              <a:gd name="connsiteX2" fmla="*/ 0 w 190723"/>
              <a:gd name="connsiteY2" fmla="*/ 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23" h="1318260">
                <a:moveTo>
                  <a:pt x="30480" y="1318260"/>
                </a:moveTo>
                <a:cubicBezTo>
                  <a:pt x="113030" y="1001395"/>
                  <a:pt x="195580" y="684530"/>
                  <a:pt x="190500" y="464820"/>
                </a:cubicBezTo>
                <a:cubicBezTo>
                  <a:pt x="185420" y="245110"/>
                  <a:pt x="92710" y="12255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62C5A-5F4D-9FAA-5D97-674D0FA2381D}"/>
              </a:ext>
            </a:extLst>
          </p:cNvPr>
          <p:cNvSpPr/>
          <p:nvPr/>
        </p:nvSpPr>
        <p:spPr>
          <a:xfrm>
            <a:off x="5082363" y="2977116"/>
            <a:ext cx="367209" cy="5709684"/>
          </a:xfrm>
          <a:custGeom>
            <a:avLst/>
            <a:gdLst>
              <a:gd name="connsiteX0" fmla="*/ 0 w 367209"/>
              <a:gd name="connsiteY0" fmla="*/ 5709684 h 5709684"/>
              <a:gd name="connsiteX1" fmla="*/ 318977 w 367209"/>
              <a:gd name="connsiteY1" fmla="*/ 2923954 h 5709684"/>
              <a:gd name="connsiteX2" fmla="*/ 350874 w 367209"/>
              <a:gd name="connsiteY2" fmla="*/ 893135 h 5709684"/>
              <a:gd name="connsiteX3" fmla="*/ 170121 w 367209"/>
              <a:gd name="connsiteY3" fmla="*/ 0 h 570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209" h="5709684">
                <a:moveTo>
                  <a:pt x="0" y="5709684"/>
                </a:moveTo>
                <a:cubicBezTo>
                  <a:pt x="130249" y="4718198"/>
                  <a:pt x="260498" y="3726712"/>
                  <a:pt x="318977" y="2923954"/>
                </a:cubicBezTo>
                <a:cubicBezTo>
                  <a:pt x="377456" y="2121196"/>
                  <a:pt x="375683" y="1380461"/>
                  <a:pt x="350874" y="893135"/>
                </a:cubicBezTo>
                <a:cubicBezTo>
                  <a:pt x="326065" y="405809"/>
                  <a:pt x="248093" y="202904"/>
                  <a:pt x="17012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4EACF-9CFE-E5BB-EEBA-A33EC2DC4E9D}"/>
              </a:ext>
            </a:extLst>
          </p:cNvPr>
          <p:cNvSpPr txBox="1"/>
          <p:nvPr/>
        </p:nvSpPr>
        <p:spPr>
          <a:xfrm>
            <a:off x="41678" y="1743045"/>
            <a:ext cx="113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Tokyo was an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International hub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60AF5D-B36F-82DD-14EA-2243A153570A}"/>
              </a:ext>
            </a:extLst>
          </p:cNvPr>
          <p:cNvSpPr/>
          <p:nvPr/>
        </p:nvSpPr>
        <p:spPr>
          <a:xfrm>
            <a:off x="1132040" y="1492250"/>
            <a:ext cx="284010" cy="450850"/>
          </a:xfrm>
          <a:custGeom>
            <a:avLst/>
            <a:gdLst>
              <a:gd name="connsiteX0" fmla="*/ 0 w 361950"/>
              <a:gd name="connsiteY0" fmla="*/ 450850 h 450850"/>
              <a:gd name="connsiteX1" fmla="*/ 63500 w 361950"/>
              <a:gd name="connsiteY1" fmla="*/ 323850 h 450850"/>
              <a:gd name="connsiteX2" fmla="*/ 57150 w 361950"/>
              <a:gd name="connsiteY2" fmla="*/ 63500 h 450850"/>
              <a:gd name="connsiteX3" fmla="*/ 361950 w 361950"/>
              <a:gd name="connsiteY3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450850">
                <a:moveTo>
                  <a:pt x="0" y="450850"/>
                </a:moveTo>
                <a:cubicBezTo>
                  <a:pt x="26987" y="419629"/>
                  <a:pt x="53975" y="388408"/>
                  <a:pt x="63500" y="323850"/>
                </a:cubicBezTo>
                <a:cubicBezTo>
                  <a:pt x="73025" y="259292"/>
                  <a:pt x="7408" y="117475"/>
                  <a:pt x="57150" y="63500"/>
                </a:cubicBezTo>
                <a:cubicBezTo>
                  <a:pt x="106892" y="9525"/>
                  <a:pt x="234421" y="4762"/>
                  <a:pt x="36195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33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2023-05-19T17:49:49Z</dcterms:created>
  <dcterms:modified xsi:type="dcterms:W3CDTF">2023-05-22T11:21:12Z</dcterms:modified>
</cp:coreProperties>
</file>