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0116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B6D6A5-2459-4C17-90D2-3CB2405FE729}" v="2" dt="2023-10-08T20:18:26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Elfering" userId="4911788d8c382ac3" providerId="LiveId" clId="{9BB6D6A5-2459-4C17-90D2-3CB2405FE729}"/>
    <pc:docChg chg="custSel modSld">
      <pc:chgData name="Alexander Elfering" userId="4911788d8c382ac3" providerId="LiveId" clId="{9BB6D6A5-2459-4C17-90D2-3CB2405FE729}" dt="2023-10-08T20:18:37.778" v="5" actId="478"/>
      <pc:docMkLst>
        <pc:docMk/>
      </pc:docMkLst>
      <pc:sldChg chg="addSp delSp modSp mod">
        <pc:chgData name="Alexander Elfering" userId="4911788d8c382ac3" providerId="LiveId" clId="{9BB6D6A5-2459-4C17-90D2-3CB2405FE729}" dt="2023-10-08T20:18:37.778" v="5" actId="478"/>
        <pc:sldMkLst>
          <pc:docMk/>
          <pc:sldMk cId="697849773" sldId="257"/>
        </pc:sldMkLst>
        <pc:picChg chg="del">
          <ac:chgData name="Alexander Elfering" userId="4911788d8c382ac3" providerId="LiveId" clId="{9BB6D6A5-2459-4C17-90D2-3CB2405FE729}" dt="2023-10-08T20:18:37.778" v="5" actId="478"/>
          <ac:picMkLst>
            <pc:docMk/>
            <pc:sldMk cId="697849773" sldId="257"/>
            <ac:picMk id="3" creationId="{AFA8778F-6C1D-8DCA-7653-BE992DE95902}"/>
          </ac:picMkLst>
        </pc:picChg>
        <pc:picChg chg="add del mod">
          <ac:chgData name="Alexander Elfering" userId="4911788d8c382ac3" providerId="LiveId" clId="{9BB6D6A5-2459-4C17-90D2-3CB2405FE729}" dt="2023-10-08T20:18:20.274" v="1" actId="478"/>
          <ac:picMkLst>
            <pc:docMk/>
            <pc:sldMk cId="697849773" sldId="257"/>
            <ac:picMk id="19" creationId="{3A2DE67F-941F-B0DC-41BB-66538BE9EBA7}"/>
          </ac:picMkLst>
        </pc:picChg>
        <pc:picChg chg="add mod ord">
          <ac:chgData name="Alexander Elfering" userId="4911788d8c382ac3" providerId="LiveId" clId="{9BB6D6A5-2459-4C17-90D2-3CB2405FE729}" dt="2023-10-08T20:18:32.842" v="4" actId="167"/>
          <ac:picMkLst>
            <pc:docMk/>
            <pc:sldMk cId="697849773" sldId="257"/>
            <ac:picMk id="34" creationId="{198075A5-E598-3FDB-A640-DFC9CA26A5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496484"/>
            <a:ext cx="15087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02717"/>
            <a:ext cx="150876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486834"/>
            <a:ext cx="433768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486834"/>
            <a:ext cx="1276159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279652"/>
            <a:ext cx="1735074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6119285"/>
            <a:ext cx="1735074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486834"/>
            <a:ext cx="173507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241551"/>
            <a:ext cx="85103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340100"/>
            <a:ext cx="85103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241551"/>
            <a:ext cx="855226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340100"/>
            <a:ext cx="855226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316567"/>
            <a:ext cx="1018413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316567"/>
            <a:ext cx="1018413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486834"/>
            <a:ext cx="173507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434167"/>
            <a:ext cx="173507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C3FF-42A1-4D68-A210-16A4C6C0AABE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8475134"/>
            <a:ext cx="67894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screenshot of a graph&#10;&#10;Description automatically generated">
            <a:extLst>
              <a:ext uri="{FF2B5EF4-FFF2-40B4-BE49-F238E27FC236}">
                <a16:creationId xmlns:a16="http://schemas.microsoft.com/office/drawing/2014/main" id="{198075A5-E598-3FDB-A640-DFC9CA26A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16799" cy="914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EAC82-0EC0-1857-C6E2-B7695032610B}"/>
              </a:ext>
            </a:extLst>
          </p:cNvPr>
          <p:cNvSpPr txBox="1"/>
          <p:nvPr/>
        </p:nvSpPr>
        <p:spPr>
          <a:xfrm>
            <a:off x="3893820" y="102108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34094-8323-DDB8-4299-BF391F5E41EA}"/>
              </a:ext>
            </a:extLst>
          </p:cNvPr>
          <p:cNvSpPr txBox="1"/>
          <p:nvPr/>
        </p:nvSpPr>
        <p:spPr>
          <a:xfrm>
            <a:off x="5494020" y="193548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94968-B27D-C159-0C51-C99C8880F312}"/>
              </a:ext>
            </a:extLst>
          </p:cNvPr>
          <p:cNvSpPr txBox="1"/>
          <p:nvPr/>
        </p:nvSpPr>
        <p:spPr>
          <a:xfrm>
            <a:off x="11437620" y="179698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D92A9-0A7A-8FCC-6E42-89D77C5E758F}"/>
              </a:ext>
            </a:extLst>
          </p:cNvPr>
          <p:cNvSpPr txBox="1"/>
          <p:nvPr/>
        </p:nvSpPr>
        <p:spPr>
          <a:xfrm>
            <a:off x="16725900" y="11470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09656-8367-1399-782D-DAB031526902}"/>
              </a:ext>
            </a:extLst>
          </p:cNvPr>
          <p:cNvSpPr txBox="1"/>
          <p:nvPr/>
        </p:nvSpPr>
        <p:spPr>
          <a:xfrm>
            <a:off x="2860671" y="331202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F4C38-9761-3113-506D-A8384210393F}"/>
              </a:ext>
            </a:extLst>
          </p:cNvPr>
          <p:cNvSpPr txBox="1"/>
          <p:nvPr/>
        </p:nvSpPr>
        <p:spPr>
          <a:xfrm>
            <a:off x="8900160" y="40045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7D0EA-12E0-887F-0CB2-4A81368ECBBC}"/>
              </a:ext>
            </a:extLst>
          </p:cNvPr>
          <p:cNvSpPr txBox="1"/>
          <p:nvPr/>
        </p:nvSpPr>
        <p:spPr>
          <a:xfrm>
            <a:off x="11003280" y="3863755"/>
            <a:ext cx="516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CF03B-2F8B-18AC-D9C3-6B043CA9B261}"/>
              </a:ext>
            </a:extLst>
          </p:cNvPr>
          <p:cNvSpPr txBox="1"/>
          <p:nvPr/>
        </p:nvSpPr>
        <p:spPr>
          <a:xfrm>
            <a:off x="18806160" y="372525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43857-79B8-F4C7-9763-31C4F85207E4}"/>
              </a:ext>
            </a:extLst>
          </p:cNvPr>
          <p:cNvSpPr txBox="1"/>
          <p:nvPr/>
        </p:nvSpPr>
        <p:spPr>
          <a:xfrm>
            <a:off x="899160" y="555405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DA94A-2940-5AE2-56BF-339E1BDA0D0A}"/>
              </a:ext>
            </a:extLst>
          </p:cNvPr>
          <p:cNvSpPr txBox="1"/>
          <p:nvPr/>
        </p:nvSpPr>
        <p:spPr>
          <a:xfrm>
            <a:off x="5994386" y="590457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1B80A-3B3F-7903-0234-946A41E67961}"/>
              </a:ext>
            </a:extLst>
          </p:cNvPr>
          <p:cNvSpPr txBox="1"/>
          <p:nvPr/>
        </p:nvSpPr>
        <p:spPr>
          <a:xfrm>
            <a:off x="13335661" y="583105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1992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BCF82-8E6C-FD0D-B222-A45ABCC66E07}"/>
              </a:ext>
            </a:extLst>
          </p:cNvPr>
          <p:cNvSpPr txBox="1"/>
          <p:nvPr/>
        </p:nvSpPr>
        <p:spPr>
          <a:xfrm>
            <a:off x="18955388" y="569255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1984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74152E-682E-FE46-100C-951DB080F8CC}"/>
              </a:ext>
            </a:extLst>
          </p:cNvPr>
          <p:cNvSpPr txBox="1"/>
          <p:nvPr/>
        </p:nvSpPr>
        <p:spPr>
          <a:xfrm>
            <a:off x="2663828" y="773471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1982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E98AA2-FE20-A4B7-A47D-8BB44EFC0D64}"/>
              </a:ext>
            </a:extLst>
          </p:cNvPr>
          <p:cNvSpPr txBox="1"/>
          <p:nvPr/>
        </p:nvSpPr>
        <p:spPr>
          <a:xfrm>
            <a:off x="6694808" y="684317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1977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408C4C-D180-8446-6756-D021CB48AAA1}"/>
              </a:ext>
            </a:extLst>
          </p:cNvPr>
          <p:cNvSpPr/>
          <p:nvPr/>
        </p:nvSpPr>
        <p:spPr>
          <a:xfrm>
            <a:off x="4076478" y="1238250"/>
            <a:ext cx="238347" cy="190500"/>
          </a:xfrm>
          <a:custGeom>
            <a:avLst/>
            <a:gdLst>
              <a:gd name="connsiteX0" fmla="*/ 222 w 238347"/>
              <a:gd name="connsiteY0" fmla="*/ 0 h 190500"/>
              <a:gd name="connsiteX1" fmla="*/ 38322 w 238347"/>
              <a:gd name="connsiteY1" fmla="*/ 104775 h 190500"/>
              <a:gd name="connsiteX2" fmla="*/ 238347 w 238347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347" h="190500">
                <a:moveTo>
                  <a:pt x="222" y="0"/>
                </a:moveTo>
                <a:cubicBezTo>
                  <a:pt x="-572" y="36512"/>
                  <a:pt x="-1366" y="73025"/>
                  <a:pt x="38322" y="104775"/>
                </a:cubicBezTo>
                <a:cubicBezTo>
                  <a:pt x="78010" y="136525"/>
                  <a:pt x="158178" y="163512"/>
                  <a:pt x="238347" y="1905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430D92D-879A-511D-7537-2BCAEA1BA2B2}"/>
              </a:ext>
            </a:extLst>
          </p:cNvPr>
          <p:cNvSpPr/>
          <p:nvPr/>
        </p:nvSpPr>
        <p:spPr>
          <a:xfrm>
            <a:off x="5619750" y="1752600"/>
            <a:ext cx="209550" cy="219075"/>
          </a:xfrm>
          <a:custGeom>
            <a:avLst/>
            <a:gdLst>
              <a:gd name="connsiteX0" fmla="*/ 0 w 209550"/>
              <a:gd name="connsiteY0" fmla="*/ 219075 h 219075"/>
              <a:gd name="connsiteX1" fmla="*/ 95250 w 209550"/>
              <a:gd name="connsiteY1" fmla="*/ 66675 h 219075"/>
              <a:gd name="connsiteX2" fmla="*/ 209550 w 209550"/>
              <a:gd name="connsiteY2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219075">
                <a:moveTo>
                  <a:pt x="0" y="219075"/>
                </a:moveTo>
                <a:cubicBezTo>
                  <a:pt x="30162" y="161131"/>
                  <a:pt x="60325" y="103187"/>
                  <a:pt x="95250" y="66675"/>
                </a:cubicBezTo>
                <a:cubicBezTo>
                  <a:pt x="130175" y="30163"/>
                  <a:pt x="169862" y="15081"/>
                  <a:pt x="20955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028838-202F-A361-4542-23E6374D1568}"/>
              </a:ext>
            </a:extLst>
          </p:cNvPr>
          <p:cNvSpPr/>
          <p:nvPr/>
        </p:nvSpPr>
        <p:spPr>
          <a:xfrm>
            <a:off x="11791950" y="1924050"/>
            <a:ext cx="371475" cy="118925"/>
          </a:xfrm>
          <a:custGeom>
            <a:avLst/>
            <a:gdLst>
              <a:gd name="connsiteX0" fmla="*/ 0 w 371475"/>
              <a:gd name="connsiteY0" fmla="*/ 85725 h 118925"/>
              <a:gd name="connsiteX1" fmla="*/ 152400 w 371475"/>
              <a:gd name="connsiteY1" fmla="*/ 114300 h 118925"/>
              <a:gd name="connsiteX2" fmla="*/ 371475 w 371475"/>
              <a:gd name="connsiteY2" fmla="*/ 0 h 1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18925">
                <a:moveTo>
                  <a:pt x="0" y="85725"/>
                </a:moveTo>
                <a:cubicBezTo>
                  <a:pt x="45244" y="107156"/>
                  <a:pt x="90488" y="128587"/>
                  <a:pt x="152400" y="114300"/>
                </a:cubicBezTo>
                <a:cubicBezTo>
                  <a:pt x="214312" y="100013"/>
                  <a:pt x="292893" y="50006"/>
                  <a:pt x="371475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93070B1-999C-D745-AD3D-6CC95DF4E1D9}"/>
              </a:ext>
            </a:extLst>
          </p:cNvPr>
          <p:cNvSpPr/>
          <p:nvPr/>
        </p:nvSpPr>
        <p:spPr>
          <a:xfrm>
            <a:off x="16878300" y="1352550"/>
            <a:ext cx="238125" cy="152400"/>
          </a:xfrm>
          <a:custGeom>
            <a:avLst/>
            <a:gdLst>
              <a:gd name="connsiteX0" fmla="*/ 0 w 238125"/>
              <a:gd name="connsiteY0" fmla="*/ 0 h 152400"/>
              <a:gd name="connsiteX1" fmla="*/ 47625 w 238125"/>
              <a:gd name="connsiteY1" fmla="*/ 114300 h 152400"/>
              <a:gd name="connsiteX2" fmla="*/ 238125 w 238125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" h="152400">
                <a:moveTo>
                  <a:pt x="0" y="0"/>
                </a:moveTo>
                <a:cubicBezTo>
                  <a:pt x="3969" y="44450"/>
                  <a:pt x="7938" y="88900"/>
                  <a:pt x="47625" y="114300"/>
                </a:cubicBezTo>
                <a:cubicBezTo>
                  <a:pt x="87313" y="139700"/>
                  <a:pt x="162719" y="146050"/>
                  <a:pt x="238125" y="1524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94946D1-0D3D-5308-AA5F-96D7D88CE4F5}"/>
              </a:ext>
            </a:extLst>
          </p:cNvPr>
          <p:cNvSpPr/>
          <p:nvPr/>
        </p:nvSpPr>
        <p:spPr>
          <a:xfrm>
            <a:off x="2961564" y="3534770"/>
            <a:ext cx="477672" cy="163773"/>
          </a:xfrm>
          <a:custGeom>
            <a:avLst/>
            <a:gdLst>
              <a:gd name="connsiteX0" fmla="*/ 0 w 477672"/>
              <a:gd name="connsiteY0" fmla="*/ 0 h 163773"/>
              <a:gd name="connsiteX1" fmla="*/ 150126 w 477672"/>
              <a:gd name="connsiteY1" fmla="*/ 122830 h 163773"/>
              <a:gd name="connsiteX2" fmla="*/ 477672 w 477672"/>
              <a:gd name="connsiteY2" fmla="*/ 163773 h 16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72" h="163773">
                <a:moveTo>
                  <a:pt x="0" y="0"/>
                </a:moveTo>
                <a:cubicBezTo>
                  <a:pt x="35257" y="47767"/>
                  <a:pt x="70514" y="95535"/>
                  <a:pt x="150126" y="122830"/>
                </a:cubicBezTo>
                <a:cubicBezTo>
                  <a:pt x="229738" y="150125"/>
                  <a:pt x="353705" y="156949"/>
                  <a:pt x="477672" y="16377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6DE9E6-032F-B9B7-E059-103BB24E1840}"/>
              </a:ext>
            </a:extLst>
          </p:cNvPr>
          <p:cNvSpPr/>
          <p:nvPr/>
        </p:nvSpPr>
        <p:spPr>
          <a:xfrm>
            <a:off x="9021170" y="3794078"/>
            <a:ext cx="204717" cy="259307"/>
          </a:xfrm>
          <a:custGeom>
            <a:avLst/>
            <a:gdLst>
              <a:gd name="connsiteX0" fmla="*/ 0 w 204717"/>
              <a:gd name="connsiteY0" fmla="*/ 259307 h 259307"/>
              <a:gd name="connsiteX1" fmla="*/ 68239 w 204717"/>
              <a:gd name="connsiteY1" fmla="*/ 109182 h 259307"/>
              <a:gd name="connsiteX2" fmla="*/ 204717 w 204717"/>
              <a:gd name="connsiteY2" fmla="*/ 0 h 25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17" h="259307">
                <a:moveTo>
                  <a:pt x="0" y="259307"/>
                </a:moveTo>
                <a:cubicBezTo>
                  <a:pt x="17060" y="205853"/>
                  <a:pt x="34120" y="152400"/>
                  <a:pt x="68239" y="109182"/>
                </a:cubicBezTo>
                <a:cubicBezTo>
                  <a:pt x="102359" y="65964"/>
                  <a:pt x="153538" y="32982"/>
                  <a:pt x="204717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983C135-BBC6-E694-7893-FFCFD3D27AD7}"/>
              </a:ext>
            </a:extLst>
          </p:cNvPr>
          <p:cNvSpPr/>
          <p:nvPr/>
        </p:nvSpPr>
        <p:spPr>
          <a:xfrm>
            <a:off x="11191164" y="3630304"/>
            <a:ext cx="341194" cy="272956"/>
          </a:xfrm>
          <a:custGeom>
            <a:avLst/>
            <a:gdLst>
              <a:gd name="connsiteX0" fmla="*/ 0 w 341194"/>
              <a:gd name="connsiteY0" fmla="*/ 272956 h 272956"/>
              <a:gd name="connsiteX1" fmla="*/ 163773 w 341194"/>
              <a:gd name="connsiteY1" fmla="*/ 68239 h 272956"/>
              <a:gd name="connsiteX2" fmla="*/ 341194 w 341194"/>
              <a:gd name="connsiteY2" fmla="*/ 0 h 27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194" h="272956">
                <a:moveTo>
                  <a:pt x="0" y="272956"/>
                </a:moveTo>
                <a:cubicBezTo>
                  <a:pt x="53453" y="193344"/>
                  <a:pt x="106907" y="113732"/>
                  <a:pt x="163773" y="68239"/>
                </a:cubicBezTo>
                <a:cubicBezTo>
                  <a:pt x="220639" y="22746"/>
                  <a:pt x="280916" y="11373"/>
                  <a:pt x="341194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C394310-4B14-1E2E-4C52-E62D5F62EFBC}"/>
              </a:ext>
            </a:extLst>
          </p:cNvPr>
          <p:cNvSpPr/>
          <p:nvPr/>
        </p:nvSpPr>
        <p:spPr>
          <a:xfrm>
            <a:off x="19175104" y="3739487"/>
            <a:ext cx="382138" cy="254632"/>
          </a:xfrm>
          <a:custGeom>
            <a:avLst/>
            <a:gdLst>
              <a:gd name="connsiteX0" fmla="*/ 0 w 382138"/>
              <a:gd name="connsiteY0" fmla="*/ 177420 h 254632"/>
              <a:gd name="connsiteX1" fmla="*/ 245660 w 382138"/>
              <a:gd name="connsiteY1" fmla="*/ 245659 h 254632"/>
              <a:gd name="connsiteX2" fmla="*/ 382138 w 382138"/>
              <a:gd name="connsiteY2" fmla="*/ 0 h 25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138" h="254632">
                <a:moveTo>
                  <a:pt x="0" y="177420"/>
                </a:moveTo>
                <a:cubicBezTo>
                  <a:pt x="90985" y="226324"/>
                  <a:pt x="181970" y="275229"/>
                  <a:pt x="245660" y="245659"/>
                </a:cubicBezTo>
                <a:cubicBezTo>
                  <a:pt x="309350" y="216089"/>
                  <a:pt x="345744" y="108044"/>
                  <a:pt x="3821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A654601-CA8D-4296-CF8A-1039183D2BC6}"/>
              </a:ext>
            </a:extLst>
          </p:cNvPr>
          <p:cNvSpPr/>
          <p:nvPr/>
        </p:nvSpPr>
        <p:spPr>
          <a:xfrm>
            <a:off x="1187355" y="5745707"/>
            <a:ext cx="395785" cy="191841"/>
          </a:xfrm>
          <a:custGeom>
            <a:avLst/>
            <a:gdLst>
              <a:gd name="connsiteX0" fmla="*/ 0 w 395785"/>
              <a:gd name="connsiteY0" fmla="*/ 54592 h 191841"/>
              <a:gd name="connsiteX1" fmla="*/ 232012 w 395785"/>
              <a:gd name="connsiteY1" fmla="*/ 191069 h 191841"/>
              <a:gd name="connsiteX2" fmla="*/ 395785 w 395785"/>
              <a:gd name="connsiteY2" fmla="*/ 0 h 19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" h="191841">
                <a:moveTo>
                  <a:pt x="0" y="54592"/>
                </a:moveTo>
                <a:cubicBezTo>
                  <a:pt x="83024" y="127380"/>
                  <a:pt x="166048" y="200168"/>
                  <a:pt x="232012" y="191069"/>
                </a:cubicBezTo>
                <a:cubicBezTo>
                  <a:pt x="297976" y="181970"/>
                  <a:pt x="346880" y="90985"/>
                  <a:pt x="395785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7470B0B-E7E0-F915-29E1-E7DD8BB7F88A}"/>
              </a:ext>
            </a:extLst>
          </p:cNvPr>
          <p:cNvSpPr/>
          <p:nvPr/>
        </p:nvSpPr>
        <p:spPr>
          <a:xfrm>
            <a:off x="6127845" y="5704764"/>
            <a:ext cx="150125" cy="245660"/>
          </a:xfrm>
          <a:custGeom>
            <a:avLst/>
            <a:gdLst>
              <a:gd name="connsiteX0" fmla="*/ 150125 w 150125"/>
              <a:gd name="connsiteY0" fmla="*/ 245660 h 245660"/>
              <a:gd name="connsiteX1" fmla="*/ 109182 w 150125"/>
              <a:gd name="connsiteY1" fmla="*/ 109182 h 245660"/>
              <a:gd name="connsiteX2" fmla="*/ 0 w 150125"/>
              <a:gd name="connsiteY2" fmla="*/ 0 h 2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" h="245660">
                <a:moveTo>
                  <a:pt x="150125" y="245660"/>
                </a:moveTo>
                <a:cubicBezTo>
                  <a:pt x="142164" y="197892"/>
                  <a:pt x="134203" y="150125"/>
                  <a:pt x="109182" y="109182"/>
                </a:cubicBezTo>
                <a:cubicBezTo>
                  <a:pt x="84161" y="68239"/>
                  <a:pt x="42080" y="34119"/>
                  <a:pt x="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07F08A-DC84-7E4F-279F-8DB8494E5BE6}"/>
              </a:ext>
            </a:extLst>
          </p:cNvPr>
          <p:cNvSpPr/>
          <p:nvPr/>
        </p:nvSpPr>
        <p:spPr>
          <a:xfrm>
            <a:off x="13811534" y="5786651"/>
            <a:ext cx="134649" cy="218364"/>
          </a:xfrm>
          <a:custGeom>
            <a:avLst/>
            <a:gdLst>
              <a:gd name="connsiteX0" fmla="*/ 0 w 134649"/>
              <a:gd name="connsiteY0" fmla="*/ 218364 h 218364"/>
              <a:gd name="connsiteX1" fmla="*/ 122830 w 134649"/>
              <a:gd name="connsiteY1" fmla="*/ 163773 h 218364"/>
              <a:gd name="connsiteX2" fmla="*/ 122830 w 134649"/>
              <a:gd name="connsiteY2" fmla="*/ 0 h 2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49" h="218364">
                <a:moveTo>
                  <a:pt x="0" y="218364"/>
                </a:moveTo>
                <a:cubicBezTo>
                  <a:pt x="51179" y="209265"/>
                  <a:pt x="102358" y="200167"/>
                  <a:pt x="122830" y="163773"/>
                </a:cubicBezTo>
                <a:cubicBezTo>
                  <a:pt x="143302" y="127379"/>
                  <a:pt x="133066" y="63689"/>
                  <a:pt x="12283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7686D41-1C63-AAF7-18B7-4401009014D1}"/>
              </a:ext>
            </a:extLst>
          </p:cNvPr>
          <p:cNvSpPr/>
          <p:nvPr/>
        </p:nvSpPr>
        <p:spPr>
          <a:xfrm>
            <a:off x="19202400" y="5629959"/>
            <a:ext cx="354842" cy="74805"/>
          </a:xfrm>
          <a:custGeom>
            <a:avLst/>
            <a:gdLst>
              <a:gd name="connsiteX0" fmla="*/ 0 w 354842"/>
              <a:gd name="connsiteY0" fmla="*/ 74805 h 74805"/>
              <a:gd name="connsiteX1" fmla="*/ 177421 w 354842"/>
              <a:gd name="connsiteY1" fmla="*/ 6566 h 74805"/>
              <a:gd name="connsiteX2" fmla="*/ 354842 w 354842"/>
              <a:gd name="connsiteY2" fmla="*/ 6566 h 7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4805">
                <a:moveTo>
                  <a:pt x="0" y="74805"/>
                </a:moveTo>
                <a:cubicBezTo>
                  <a:pt x="59140" y="46372"/>
                  <a:pt x="118281" y="17939"/>
                  <a:pt x="177421" y="6566"/>
                </a:cubicBezTo>
                <a:cubicBezTo>
                  <a:pt x="236561" y="-4807"/>
                  <a:pt x="295701" y="879"/>
                  <a:pt x="354842" y="65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1B7AD44-4423-C300-D519-F1A648E88B86}"/>
              </a:ext>
            </a:extLst>
          </p:cNvPr>
          <p:cNvSpPr/>
          <p:nvPr/>
        </p:nvSpPr>
        <p:spPr>
          <a:xfrm>
            <a:off x="2606722" y="7615451"/>
            <a:ext cx="317460" cy="136477"/>
          </a:xfrm>
          <a:custGeom>
            <a:avLst/>
            <a:gdLst>
              <a:gd name="connsiteX0" fmla="*/ 313899 w 317460"/>
              <a:gd name="connsiteY0" fmla="*/ 136477 h 136477"/>
              <a:gd name="connsiteX1" fmla="*/ 272956 w 317460"/>
              <a:gd name="connsiteY1" fmla="*/ 54591 h 136477"/>
              <a:gd name="connsiteX2" fmla="*/ 0 w 317460"/>
              <a:gd name="connsiteY2" fmla="*/ 0 h 1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460" h="136477">
                <a:moveTo>
                  <a:pt x="313899" y="136477"/>
                </a:moveTo>
                <a:cubicBezTo>
                  <a:pt x="319586" y="106907"/>
                  <a:pt x="325273" y="77337"/>
                  <a:pt x="272956" y="54591"/>
                </a:cubicBezTo>
                <a:cubicBezTo>
                  <a:pt x="220639" y="31845"/>
                  <a:pt x="110319" y="15922"/>
                  <a:pt x="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6ED301-4DCF-9D40-8FCE-6DB3403896D0}"/>
              </a:ext>
            </a:extLst>
          </p:cNvPr>
          <p:cNvSpPr/>
          <p:nvPr/>
        </p:nvSpPr>
        <p:spPr>
          <a:xfrm>
            <a:off x="6974006" y="7083188"/>
            <a:ext cx="272955" cy="136478"/>
          </a:xfrm>
          <a:custGeom>
            <a:avLst/>
            <a:gdLst>
              <a:gd name="connsiteX0" fmla="*/ 0 w 272955"/>
              <a:gd name="connsiteY0" fmla="*/ 0 h 136478"/>
              <a:gd name="connsiteX1" fmla="*/ 81887 w 272955"/>
              <a:gd name="connsiteY1" fmla="*/ 54591 h 136478"/>
              <a:gd name="connsiteX2" fmla="*/ 272955 w 272955"/>
              <a:gd name="connsiteY2" fmla="*/ 136478 h 13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955" h="136478">
                <a:moveTo>
                  <a:pt x="0" y="0"/>
                </a:moveTo>
                <a:cubicBezTo>
                  <a:pt x="18197" y="15922"/>
                  <a:pt x="36395" y="31845"/>
                  <a:pt x="81887" y="54591"/>
                </a:cubicBezTo>
                <a:cubicBezTo>
                  <a:pt x="127379" y="77337"/>
                  <a:pt x="200167" y="106907"/>
                  <a:pt x="272955" y="136478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14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1</cp:revision>
  <dcterms:created xsi:type="dcterms:W3CDTF">2023-10-06T13:45:03Z</dcterms:created>
  <dcterms:modified xsi:type="dcterms:W3CDTF">2023-10-08T20:18:42Z</dcterms:modified>
</cp:coreProperties>
</file>