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3" r:id="rId4"/>
    <p:sldId id="259" r:id="rId5"/>
    <p:sldId id="261" r:id="rId6"/>
    <p:sldId id="294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66C"/>
    <a:srgbClr val="930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/>
    <p:restoredTop sz="84708"/>
  </p:normalViewPr>
  <p:slideViewPr>
    <p:cSldViewPr snapToGrid="0">
      <p:cViewPr varScale="1">
        <p:scale>
          <a:sx n="86" d="100"/>
          <a:sy n="86" d="100"/>
        </p:scale>
        <p:origin x="22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D5ECF-D0E1-BF42-96E5-5B85FE1CEA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E855D-7D7D-2949-9DF3-9421FD39D98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What?</a:t>
          </a:r>
        </a:p>
      </dgm:t>
    </dgm:pt>
    <dgm:pt modelId="{9209128A-93B9-8F4A-9718-4086F1560D57}" type="parTrans" cxnId="{A460CDBF-800E-704F-9EE8-A2DAFDEF18D1}">
      <dgm:prSet/>
      <dgm:spPr/>
      <dgm:t>
        <a:bodyPr/>
        <a:lstStyle/>
        <a:p>
          <a:endParaRPr lang="en-US"/>
        </a:p>
      </dgm:t>
    </dgm:pt>
    <dgm:pt modelId="{E5D59EAF-15C9-DF43-98B6-FB47D35B1EB4}" type="sibTrans" cxnId="{A460CDBF-800E-704F-9EE8-A2DAFDEF18D1}">
      <dgm:prSet/>
      <dgm:spPr/>
      <dgm:t>
        <a:bodyPr/>
        <a:lstStyle/>
        <a:p>
          <a:endParaRPr lang="en-US"/>
        </a:p>
      </dgm:t>
    </dgm:pt>
    <dgm:pt modelId="{F7A2E9B5-1014-934B-B8C7-2807019E5720}">
      <dgm:prSet phldrT="[Text]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accent5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Diabetes is a chronic condition with significant health, social and economic consequences</a:t>
          </a:r>
        </a:p>
      </dgm:t>
    </dgm:pt>
    <dgm:pt modelId="{925FA3BE-2BA9-D748-8EDA-7FDD30433B46}" type="parTrans" cxnId="{BA87E44E-8FE4-6349-A838-D0683538BFC2}">
      <dgm:prSet/>
      <dgm:spPr/>
      <dgm:t>
        <a:bodyPr/>
        <a:lstStyle/>
        <a:p>
          <a:endParaRPr lang="en-US"/>
        </a:p>
      </dgm:t>
    </dgm:pt>
    <dgm:pt modelId="{5306E9F9-D98E-0749-8CD2-91BEA87E2CFE}" type="sibTrans" cxnId="{BA87E44E-8FE4-6349-A838-D0683538BFC2}">
      <dgm:prSet/>
      <dgm:spPr/>
      <dgm:t>
        <a:bodyPr/>
        <a:lstStyle/>
        <a:p>
          <a:endParaRPr lang="en-US"/>
        </a:p>
      </dgm:t>
    </dgm:pt>
    <dgm:pt modelId="{EB50FF12-4475-EE4D-ACC9-A90EF5E24E48}">
      <dgm:prSet phldrT="[Text]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accent5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Early detection is critical for effective management and prevention of complications</a:t>
          </a:r>
        </a:p>
      </dgm:t>
    </dgm:pt>
    <dgm:pt modelId="{9C9ED52C-76A7-9149-BC65-1EE480FEF44A}" type="parTrans" cxnId="{AD97B011-3BC0-7C49-A0B9-37AF90825C68}">
      <dgm:prSet/>
      <dgm:spPr/>
      <dgm:t>
        <a:bodyPr/>
        <a:lstStyle/>
        <a:p>
          <a:endParaRPr lang="en-US"/>
        </a:p>
      </dgm:t>
    </dgm:pt>
    <dgm:pt modelId="{851209DE-A040-CE42-87B8-D0B9A1AEBFC7}" type="sibTrans" cxnId="{AD97B011-3BC0-7C49-A0B9-37AF90825C68}">
      <dgm:prSet/>
      <dgm:spPr/>
      <dgm:t>
        <a:bodyPr/>
        <a:lstStyle/>
        <a:p>
          <a:endParaRPr lang="en-US"/>
        </a:p>
      </dgm:t>
    </dgm:pt>
    <dgm:pt modelId="{C5FD6E21-50EA-A240-9F7D-5F57A509C74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Why ML?</a:t>
          </a:r>
        </a:p>
      </dgm:t>
    </dgm:pt>
    <dgm:pt modelId="{2C61CE75-F98D-D741-9778-EF126D5B8626}" type="parTrans" cxnId="{D9A89D10-7361-084F-BB46-93D0D6C43A41}">
      <dgm:prSet/>
      <dgm:spPr/>
      <dgm:t>
        <a:bodyPr/>
        <a:lstStyle/>
        <a:p>
          <a:endParaRPr lang="en-US"/>
        </a:p>
      </dgm:t>
    </dgm:pt>
    <dgm:pt modelId="{E299BDFD-2433-0B4E-83F3-11E78F846CA7}" type="sibTrans" cxnId="{D9A89D10-7361-084F-BB46-93D0D6C43A41}">
      <dgm:prSet/>
      <dgm:spPr/>
      <dgm:t>
        <a:bodyPr/>
        <a:lstStyle/>
        <a:p>
          <a:endParaRPr lang="en-US"/>
        </a:p>
      </dgm:t>
    </dgm:pt>
    <dgm:pt modelId="{B551F5E4-E160-4A4C-9939-5447DB3A1231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Machine learning is an invaluable tool in healthcare, enabling predictive models for classifying diabetic and non-diabetic patients</a:t>
          </a:r>
        </a:p>
      </dgm:t>
    </dgm:pt>
    <dgm:pt modelId="{01845C46-DB0A-214F-AF42-C30DEC9D3640}" type="parTrans" cxnId="{8E597435-8CD7-974C-8AD2-48906C862386}">
      <dgm:prSet/>
      <dgm:spPr/>
      <dgm:t>
        <a:bodyPr/>
        <a:lstStyle/>
        <a:p>
          <a:endParaRPr lang="en-US"/>
        </a:p>
      </dgm:t>
    </dgm:pt>
    <dgm:pt modelId="{92A757DC-1B1C-EF48-A038-56B87B264480}" type="sibTrans" cxnId="{8E597435-8CD7-974C-8AD2-48906C862386}">
      <dgm:prSet/>
      <dgm:spPr/>
      <dgm:t>
        <a:bodyPr/>
        <a:lstStyle/>
        <a:p>
          <a:endParaRPr lang="en-US"/>
        </a:p>
      </dgm:t>
    </dgm:pt>
    <dgm:pt modelId="{F127041B-A74A-8E40-8728-A935DC0905F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How?</a:t>
          </a:r>
        </a:p>
      </dgm:t>
    </dgm:pt>
    <dgm:pt modelId="{C69D20D9-3AC4-F648-995B-19C7EF0B664E}" type="parTrans" cxnId="{22DD8830-CE06-B341-AAED-FB91231E9EF0}">
      <dgm:prSet/>
      <dgm:spPr/>
      <dgm:t>
        <a:bodyPr/>
        <a:lstStyle/>
        <a:p>
          <a:endParaRPr lang="en-US"/>
        </a:p>
      </dgm:t>
    </dgm:pt>
    <dgm:pt modelId="{9BCC6EDB-75C2-7B4E-B8D9-1CCB4A3E3568}" type="sibTrans" cxnId="{22DD8830-CE06-B341-AAED-FB91231E9EF0}">
      <dgm:prSet/>
      <dgm:spPr/>
      <dgm:t>
        <a:bodyPr/>
        <a:lstStyle/>
        <a:p>
          <a:endParaRPr lang="en-US"/>
        </a:p>
      </dgm:t>
    </dgm:pt>
    <dgm:pt modelId="{54F0282D-AE7F-E94D-985A-40E1342EDD8A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0" i="0" u="none" dirty="0"/>
            <a:t>This project uses supervised classification algorithms to build an effective model for early diabetes detection.</a:t>
          </a:r>
          <a:endParaRPr lang="en-US" dirty="0"/>
        </a:p>
      </dgm:t>
    </dgm:pt>
    <dgm:pt modelId="{DF9E8827-DB7B-D742-BD4D-DAEE33ECC84F}" type="parTrans" cxnId="{C8770ED4-D994-F442-B7BA-6E4B1861A799}">
      <dgm:prSet/>
      <dgm:spPr/>
      <dgm:t>
        <a:bodyPr/>
        <a:lstStyle/>
        <a:p>
          <a:endParaRPr lang="en-US"/>
        </a:p>
      </dgm:t>
    </dgm:pt>
    <dgm:pt modelId="{4A50F11F-900A-2F49-B4F1-181CA6020596}" type="sibTrans" cxnId="{C8770ED4-D994-F442-B7BA-6E4B1861A799}">
      <dgm:prSet/>
      <dgm:spPr/>
      <dgm:t>
        <a:bodyPr/>
        <a:lstStyle/>
        <a:p>
          <a:endParaRPr lang="en-US"/>
        </a:p>
      </dgm:t>
    </dgm:pt>
    <dgm:pt modelId="{BD390826-5DAB-754A-8957-E86E77FDDF22}" type="pres">
      <dgm:prSet presAssocID="{A0BD5ECF-D0E1-BF42-96E5-5B85FE1CEA17}" presName="Name0" presStyleCnt="0">
        <dgm:presLayoutVars>
          <dgm:dir/>
          <dgm:animLvl val="lvl"/>
          <dgm:resizeHandles val="exact"/>
        </dgm:presLayoutVars>
      </dgm:prSet>
      <dgm:spPr/>
    </dgm:pt>
    <dgm:pt modelId="{C2EF743A-69AC-8C40-A924-9186086D53D9}" type="pres">
      <dgm:prSet presAssocID="{EF1E855D-7D7D-2949-9DF3-9421FD39D989}" presName="composite" presStyleCnt="0"/>
      <dgm:spPr/>
    </dgm:pt>
    <dgm:pt modelId="{6E092BD4-DC79-2C47-ABC2-4B12D6628BA6}" type="pres">
      <dgm:prSet presAssocID="{EF1E855D-7D7D-2949-9DF3-9421FD39D98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1212033-4F78-8742-BF4D-1CBD285D937B}" type="pres">
      <dgm:prSet presAssocID="{EF1E855D-7D7D-2949-9DF3-9421FD39D989}" presName="desTx" presStyleLbl="alignAccFollowNode1" presStyleIdx="0" presStyleCnt="3">
        <dgm:presLayoutVars>
          <dgm:bulletEnabled val="1"/>
        </dgm:presLayoutVars>
      </dgm:prSet>
      <dgm:spPr/>
    </dgm:pt>
    <dgm:pt modelId="{1730C661-65A8-C346-A728-5CA83C4E1D9D}" type="pres">
      <dgm:prSet presAssocID="{E5D59EAF-15C9-DF43-98B6-FB47D35B1EB4}" presName="space" presStyleCnt="0"/>
      <dgm:spPr/>
    </dgm:pt>
    <dgm:pt modelId="{A3310AA7-29A8-754F-BDEF-10DABD436D05}" type="pres">
      <dgm:prSet presAssocID="{C5FD6E21-50EA-A240-9F7D-5F57A509C740}" presName="composite" presStyleCnt="0"/>
      <dgm:spPr/>
    </dgm:pt>
    <dgm:pt modelId="{ABB1C567-7FEA-8B48-8C66-56178CB9ED19}" type="pres">
      <dgm:prSet presAssocID="{C5FD6E21-50EA-A240-9F7D-5F57A509C7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3280F0-1F3D-2740-B58D-41CDA320B50B}" type="pres">
      <dgm:prSet presAssocID="{C5FD6E21-50EA-A240-9F7D-5F57A509C740}" presName="desTx" presStyleLbl="alignAccFollowNode1" presStyleIdx="1" presStyleCnt="3">
        <dgm:presLayoutVars>
          <dgm:bulletEnabled val="1"/>
        </dgm:presLayoutVars>
      </dgm:prSet>
      <dgm:spPr/>
    </dgm:pt>
    <dgm:pt modelId="{9A059B01-88EB-9847-8EEB-0CA19FD4B9D8}" type="pres">
      <dgm:prSet presAssocID="{E299BDFD-2433-0B4E-83F3-11E78F846CA7}" presName="space" presStyleCnt="0"/>
      <dgm:spPr/>
    </dgm:pt>
    <dgm:pt modelId="{0FA4C0EE-23F7-DE44-835D-8B1C4234627A}" type="pres">
      <dgm:prSet presAssocID="{F127041B-A74A-8E40-8728-A935DC0905FC}" presName="composite" presStyleCnt="0"/>
      <dgm:spPr/>
    </dgm:pt>
    <dgm:pt modelId="{F0C3C934-3D73-824F-9ECA-F09F6580AA8D}" type="pres">
      <dgm:prSet presAssocID="{F127041B-A74A-8E40-8728-A935DC0905F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28B53B5-C446-8B43-AB9E-FFFEA94F5968}" type="pres">
      <dgm:prSet presAssocID="{F127041B-A74A-8E40-8728-A935DC0905F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A89D10-7361-084F-BB46-93D0D6C43A41}" srcId="{A0BD5ECF-D0E1-BF42-96E5-5B85FE1CEA17}" destId="{C5FD6E21-50EA-A240-9F7D-5F57A509C740}" srcOrd="1" destOrd="0" parTransId="{2C61CE75-F98D-D741-9778-EF126D5B8626}" sibTransId="{E299BDFD-2433-0B4E-83F3-11E78F846CA7}"/>
    <dgm:cxn modelId="{E70BCF10-90B5-534D-AA9E-072C1F815C20}" type="presOf" srcId="{EB50FF12-4475-EE4D-ACC9-A90EF5E24E48}" destId="{B1212033-4F78-8742-BF4D-1CBD285D937B}" srcOrd="0" destOrd="1" presId="urn:microsoft.com/office/officeart/2005/8/layout/hList1"/>
    <dgm:cxn modelId="{AD97B011-3BC0-7C49-A0B9-37AF90825C68}" srcId="{EF1E855D-7D7D-2949-9DF3-9421FD39D989}" destId="{EB50FF12-4475-EE4D-ACC9-A90EF5E24E48}" srcOrd="1" destOrd="0" parTransId="{9C9ED52C-76A7-9149-BC65-1EE480FEF44A}" sibTransId="{851209DE-A040-CE42-87B8-D0B9A1AEBFC7}"/>
    <dgm:cxn modelId="{C9171115-87C1-9848-9404-391CB65ECB6C}" type="presOf" srcId="{EF1E855D-7D7D-2949-9DF3-9421FD39D989}" destId="{6E092BD4-DC79-2C47-ABC2-4B12D6628BA6}" srcOrd="0" destOrd="0" presId="urn:microsoft.com/office/officeart/2005/8/layout/hList1"/>
    <dgm:cxn modelId="{22DD8830-CE06-B341-AAED-FB91231E9EF0}" srcId="{A0BD5ECF-D0E1-BF42-96E5-5B85FE1CEA17}" destId="{F127041B-A74A-8E40-8728-A935DC0905FC}" srcOrd="2" destOrd="0" parTransId="{C69D20D9-3AC4-F648-995B-19C7EF0B664E}" sibTransId="{9BCC6EDB-75C2-7B4E-B8D9-1CCB4A3E3568}"/>
    <dgm:cxn modelId="{8E597435-8CD7-974C-8AD2-48906C862386}" srcId="{C5FD6E21-50EA-A240-9F7D-5F57A509C740}" destId="{B551F5E4-E160-4A4C-9939-5447DB3A1231}" srcOrd="0" destOrd="0" parTransId="{01845C46-DB0A-214F-AF42-C30DEC9D3640}" sibTransId="{92A757DC-1B1C-EF48-A038-56B87B264480}"/>
    <dgm:cxn modelId="{BA87E44E-8FE4-6349-A838-D0683538BFC2}" srcId="{EF1E855D-7D7D-2949-9DF3-9421FD39D989}" destId="{F7A2E9B5-1014-934B-B8C7-2807019E5720}" srcOrd="0" destOrd="0" parTransId="{925FA3BE-2BA9-D748-8EDA-7FDD30433B46}" sibTransId="{5306E9F9-D98E-0749-8CD2-91BEA87E2CFE}"/>
    <dgm:cxn modelId="{FB670462-C49E-8147-802D-7CF23F8C00E1}" type="presOf" srcId="{B551F5E4-E160-4A4C-9939-5447DB3A1231}" destId="{E53280F0-1F3D-2740-B58D-41CDA320B50B}" srcOrd="0" destOrd="0" presId="urn:microsoft.com/office/officeart/2005/8/layout/hList1"/>
    <dgm:cxn modelId="{C04E7D70-FDDF-3540-B917-F782C8EB53EE}" type="presOf" srcId="{54F0282D-AE7F-E94D-985A-40E1342EDD8A}" destId="{928B53B5-C446-8B43-AB9E-FFFEA94F5968}" srcOrd="0" destOrd="0" presId="urn:microsoft.com/office/officeart/2005/8/layout/hList1"/>
    <dgm:cxn modelId="{B3872989-90E4-6244-8427-A1011E5CAB0A}" type="presOf" srcId="{F7A2E9B5-1014-934B-B8C7-2807019E5720}" destId="{B1212033-4F78-8742-BF4D-1CBD285D937B}" srcOrd="0" destOrd="0" presId="urn:microsoft.com/office/officeart/2005/8/layout/hList1"/>
    <dgm:cxn modelId="{506D7BA0-34C4-1049-80DB-2531625BFF82}" type="presOf" srcId="{C5FD6E21-50EA-A240-9F7D-5F57A509C740}" destId="{ABB1C567-7FEA-8B48-8C66-56178CB9ED19}" srcOrd="0" destOrd="0" presId="urn:microsoft.com/office/officeart/2005/8/layout/hList1"/>
    <dgm:cxn modelId="{A460CDBF-800E-704F-9EE8-A2DAFDEF18D1}" srcId="{A0BD5ECF-D0E1-BF42-96E5-5B85FE1CEA17}" destId="{EF1E855D-7D7D-2949-9DF3-9421FD39D989}" srcOrd="0" destOrd="0" parTransId="{9209128A-93B9-8F4A-9718-4086F1560D57}" sibTransId="{E5D59EAF-15C9-DF43-98B6-FB47D35B1EB4}"/>
    <dgm:cxn modelId="{EC68D7D3-1F66-A34A-8558-0BADC8251578}" type="presOf" srcId="{A0BD5ECF-D0E1-BF42-96E5-5B85FE1CEA17}" destId="{BD390826-5DAB-754A-8957-E86E77FDDF22}" srcOrd="0" destOrd="0" presId="urn:microsoft.com/office/officeart/2005/8/layout/hList1"/>
    <dgm:cxn modelId="{C8770ED4-D994-F442-B7BA-6E4B1861A799}" srcId="{F127041B-A74A-8E40-8728-A935DC0905FC}" destId="{54F0282D-AE7F-E94D-985A-40E1342EDD8A}" srcOrd="0" destOrd="0" parTransId="{DF9E8827-DB7B-D742-BD4D-DAEE33ECC84F}" sibTransId="{4A50F11F-900A-2F49-B4F1-181CA6020596}"/>
    <dgm:cxn modelId="{30AFFEFA-D08A-7F49-81FE-8514061095FB}" type="presOf" srcId="{F127041B-A74A-8E40-8728-A935DC0905FC}" destId="{F0C3C934-3D73-824F-9ECA-F09F6580AA8D}" srcOrd="0" destOrd="0" presId="urn:microsoft.com/office/officeart/2005/8/layout/hList1"/>
    <dgm:cxn modelId="{660B39AD-7CCA-CE4A-A36C-4D7E18880CDD}" type="presParOf" srcId="{BD390826-5DAB-754A-8957-E86E77FDDF22}" destId="{C2EF743A-69AC-8C40-A924-9186086D53D9}" srcOrd="0" destOrd="0" presId="urn:microsoft.com/office/officeart/2005/8/layout/hList1"/>
    <dgm:cxn modelId="{465210E3-B5A3-F54A-8636-44F3B5B43C33}" type="presParOf" srcId="{C2EF743A-69AC-8C40-A924-9186086D53D9}" destId="{6E092BD4-DC79-2C47-ABC2-4B12D6628BA6}" srcOrd="0" destOrd="0" presId="urn:microsoft.com/office/officeart/2005/8/layout/hList1"/>
    <dgm:cxn modelId="{CA871C6C-C50E-FC46-840D-005741B9ED06}" type="presParOf" srcId="{C2EF743A-69AC-8C40-A924-9186086D53D9}" destId="{B1212033-4F78-8742-BF4D-1CBD285D937B}" srcOrd="1" destOrd="0" presId="urn:microsoft.com/office/officeart/2005/8/layout/hList1"/>
    <dgm:cxn modelId="{085D7612-FA73-0F48-A3E0-C579C69A6DA6}" type="presParOf" srcId="{BD390826-5DAB-754A-8957-E86E77FDDF22}" destId="{1730C661-65A8-C346-A728-5CA83C4E1D9D}" srcOrd="1" destOrd="0" presId="urn:microsoft.com/office/officeart/2005/8/layout/hList1"/>
    <dgm:cxn modelId="{53AF83C5-7818-6646-9B05-B1F53004B108}" type="presParOf" srcId="{BD390826-5DAB-754A-8957-E86E77FDDF22}" destId="{A3310AA7-29A8-754F-BDEF-10DABD436D05}" srcOrd="2" destOrd="0" presId="urn:microsoft.com/office/officeart/2005/8/layout/hList1"/>
    <dgm:cxn modelId="{F2551F9C-1E0E-034C-B675-AB3E97B1F19C}" type="presParOf" srcId="{A3310AA7-29A8-754F-BDEF-10DABD436D05}" destId="{ABB1C567-7FEA-8B48-8C66-56178CB9ED19}" srcOrd="0" destOrd="0" presId="urn:microsoft.com/office/officeart/2005/8/layout/hList1"/>
    <dgm:cxn modelId="{EB8DCB3B-92D5-4245-9F7C-CEF018000383}" type="presParOf" srcId="{A3310AA7-29A8-754F-BDEF-10DABD436D05}" destId="{E53280F0-1F3D-2740-B58D-41CDA320B50B}" srcOrd="1" destOrd="0" presId="urn:microsoft.com/office/officeart/2005/8/layout/hList1"/>
    <dgm:cxn modelId="{D8CB4BE8-7C57-0249-B86D-0EBFD820C24E}" type="presParOf" srcId="{BD390826-5DAB-754A-8957-E86E77FDDF22}" destId="{9A059B01-88EB-9847-8EEB-0CA19FD4B9D8}" srcOrd="3" destOrd="0" presId="urn:microsoft.com/office/officeart/2005/8/layout/hList1"/>
    <dgm:cxn modelId="{15C1200C-DC73-B641-AF15-FB482554262F}" type="presParOf" srcId="{BD390826-5DAB-754A-8957-E86E77FDDF22}" destId="{0FA4C0EE-23F7-DE44-835D-8B1C4234627A}" srcOrd="4" destOrd="0" presId="urn:microsoft.com/office/officeart/2005/8/layout/hList1"/>
    <dgm:cxn modelId="{41F59A42-1E32-BE46-A808-1A25FC4B9E9C}" type="presParOf" srcId="{0FA4C0EE-23F7-DE44-835D-8B1C4234627A}" destId="{F0C3C934-3D73-824F-9ECA-F09F6580AA8D}" srcOrd="0" destOrd="0" presId="urn:microsoft.com/office/officeart/2005/8/layout/hList1"/>
    <dgm:cxn modelId="{89736847-843D-694E-A1FD-AC02503312F0}" type="presParOf" srcId="{0FA4C0EE-23F7-DE44-835D-8B1C4234627A}" destId="{928B53B5-C446-8B43-AB9E-FFFEA94F5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428B8-84A9-A44A-879A-86E2CF2229B1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D8DD7-F1E8-1241-99BF-EB0CF4965F8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70C0"/>
        </a:solidFill>
        <a:ln w="38100">
          <a:solidFill>
            <a:srgbClr val="0070C0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Determine how supervised classification algorithms can effectively predict diabetes using available patient health metrics.</a:t>
          </a:r>
        </a:p>
      </dgm:t>
    </dgm:pt>
    <dgm:pt modelId="{4346C2BA-3A76-DB40-9460-F6153106E14F}" type="parTrans" cxnId="{18AE8BD0-36D2-7046-BC08-AFB46BF034D2}">
      <dgm:prSet/>
      <dgm:spPr/>
      <dgm:t>
        <a:bodyPr/>
        <a:lstStyle/>
        <a:p>
          <a:endParaRPr lang="en-US"/>
        </a:p>
      </dgm:t>
    </dgm:pt>
    <dgm:pt modelId="{422A5942-1A19-7641-9242-A4AA3B7AB857}" type="sibTrans" cxnId="{18AE8BD0-36D2-7046-BC08-AFB46BF034D2}">
      <dgm:prSet/>
      <dgm:spPr/>
      <dgm:t>
        <a:bodyPr/>
        <a:lstStyle/>
        <a:p>
          <a:endParaRPr lang="en-US"/>
        </a:p>
      </dgm:t>
    </dgm:pt>
    <dgm:pt modelId="{BDF28F55-8656-E643-B280-B9E65945D70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  <a:ln w="3810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Investigate which Machine learning algorithms provide the most robust and accurate predictions and how the performance can be interpreted in a clinical context. </a:t>
          </a:r>
        </a:p>
      </dgm:t>
    </dgm:pt>
    <dgm:pt modelId="{9B9B317D-B52C-EC49-A52B-C466367306E0}" type="parTrans" cxnId="{0961E71A-DD89-4843-9C20-03E19E05EF9E}">
      <dgm:prSet/>
      <dgm:spPr/>
      <dgm:t>
        <a:bodyPr/>
        <a:lstStyle/>
        <a:p>
          <a:endParaRPr lang="en-US"/>
        </a:p>
      </dgm:t>
    </dgm:pt>
    <dgm:pt modelId="{38F0C84B-E06C-6F44-BBA6-A8F41596AE85}" type="sibTrans" cxnId="{0961E71A-DD89-4843-9C20-03E19E05EF9E}">
      <dgm:prSet/>
      <dgm:spPr/>
      <dgm:t>
        <a:bodyPr/>
        <a:lstStyle/>
        <a:p>
          <a:endParaRPr lang="en-US"/>
        </a:p>
      </dgm:t>
    </dgm:pt>
    <dgm:pt modelId="{88C8AEB5-1291-6943-BE26-ECFD05D24851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5">
            <a:lumMod val="60000"/>
            <a:lumOff val="40000"/>
          </a:schemeClr>
        </a:solidFill>
        <a:ln w="3810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Determine the necessary preprocessing steps to address data quality issues such as outliers and skewed distribution that could hinder model performance.</a:t>
          </a:r>
        </a:p>
      </dgm:t>
    </dgm:pt>
    <dgm:pt modelId="{14B2FD0C-43DD-B24A-9432-B311A7BF3510}" type="parTrans" cxnId="{2C51E7DB-072A-D942-82D3-D9E790939280}">
      <dgm:prSet/>
      <dgm:spPr/>
      <dgm:t>
        <a:bodyPr/>
        <a:lstStyle/>
        <a:p>
          <a:endParaRPr lang="en-US"/>
        </a:p>
      </dgm:t>
    </dgm:pt>
    <dgm:pt modelId="{241E59FE-8BB9-CD43-BF8D-D547B38C7E81}" type="sibTrans" cxnId="{2C51E7DB-072A-D942-82D3-D9E790939280}">
      <dgm:prSet/>
      <dgm:spPr/>
      <dgm:t>
        <a:bodyPr/>
        <a:lstStyle/>
        <a:p>
          <a:endParaRPr lang="en-US"/>
        </a:p>
      </dgm:t>
    </dgm:pt>
    <dgm:pt modelId="{5EB92543-4319-FC4C-B1B9-F14CE1ED59B4}" type="pres">
      <dgm:prSet presAssocID="{8A5428B8-84A9-A44A-879A-86E2CF2229B1}" presName="linear" presStyleCnt="0">
        <dgm:presLayoutVars>
          <dgm:animLvl val="lvl"/>
          <dgm:resizeHandles val="exact"/>
        </dgm:presLayoutVars>
      </dgm:prSet>
      <dgm:spPr/>
    </dgm:pt>
    <dgm:pt modelId="{D34DD01B-52C9-4143-B6EA-57E03F94B629}" type="pres">
      <dgm:prSet presAssocID="{765D8DD7-F1E8-1241-99BF-EB0CF4965F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8EB1FC-94AA-9A47-8E6E-6B3FDDB478E0}" type="pres">
      <dgm:prSet presAssocID="{422A5942-1A19-7641-9242-A4AA3B7AB857}" presName="spacer" presStyleCnt="0"/>
      <dgm:spPr/>
    </dgm:pt>
    <dgm:pt modelId="{A980558B-894F-B340-A6E3-75C081B2A4C7}" type="pres">
      <dgm:prSet presAssocID="{88C8AEB5-1291-6943-BE26-ECFD05D24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89DFFF-63D5-1C49-9D69-1B4A11B2B5E5}" type="pres">
      <dgm:prSet presAssocID="{241E59FE-8BB9-CD43-BF8D-D547B38C7E81}" presName="spacer" presStyleCnt="0"/>
      <dgm:spPr/>
    </dgm:pt>
    <dgm:pt modelId="{9EB142D5-DDF3-8E47-B0EC-91CF088293A9}" type="pres">
      <dgm:prSet presAssocID="{BDF28F55-8656-E643-B280-B9E65945D7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61E71A-DD89-4843-9C20-03E19E05EF9E}" srcId="{8A5428B8-84A9-A44A-879A-86E2CF2229B1}" destId="{BDF28F55-8656-E643-B280-B9E65945D708}" srcOrd="2" destOrd="0" parTransId="{9B9B317D-B52C-EC49-A52B-C466367306E0}" sibTransId="{38F0C84B-E06C-6F44-BBA6-A8F41596AE85}"/>
    <dgm:cxn modelId="{E867D31D-6CA8-3845-A00B-8DCB12A4FE86}" type="presOf" srcId="{765D8DD7-F1E8-1241-99BF-EB0CF4965F8F}" destId="{D34DD01B-52C9-4143-B6EA-57E03F94B629}" srcOrd="0" destOrd="0" presId="urn:microsoft.com/office/officeart/2005/8/layout/vList2"/>
    <dgm:cxn modelId="{1F825C8F-5E6C-DE4B-BAA4-490686C4D616}" type="presOf" srcId="{8A5428B8-84A9-A44A-879A-86E2CF2229B1}" destId="{5EB92543-4319-FC4C-B1B9-F14CE1ED59B4}" srcOrd="0" destOrd="0" presId="urn:microsoft.com/office/officeart/2005/8/layout/vList2"/>
    <dgm:cxn modelId="{721BB790-506A-CF4F-B007-B0A843D2918D}" type="presOf" srcId="{BDF28F55-8656-E643-B280-B9E65945D708}" destId="{9EB142D5-DDF3-8E47-B0EC-91CF088293A9}" srcOrd="0" destOrd="0" presId="urn:microsoft.com/office/officeart/2005/8/layout/vList2"/>
    <dgm:cxn modelId="{18AE8BD0-36D2-7046-BC08-AFB46BF034D2}" srcId="{8A5428B8-84A9-A44A-879A-86E2CF2229B1}" destId="{765D8DD7-F1E8-1241-99BF-EB0CF4965F8F}" srcOrd="0" destOrd="0" parTransId="{4346C2BA-3A76-DB40-9460-F6153106E14F}" sibTransId="{422A5942-1A19-7641-9242-A4AA3B7AB857}"/>
    <dgm:cxn modelId="{2C51E7DB-072A-D942-82D3-D9E790939280}" srcId="{8A5428B8-84A9-A44A-879A-86E2CF2229B1}" destId="{88C8AEB5-1291-6943-BE26-ECFD05D24851}" srcOrd="1" destOrd="0" parTransId="{14B2FD0C-43DD-B24A-9432-B311A7BF3510}" sibTransId="{241E59FE-8BB9-CD43-BF8D-D547B38C7E81}"/>
    <dgm:cxn modelId="{0217DAFE-F8B6-A946-8624-E5272E6A8B89}" type="presOf" srcId="{88C8AEB5-1291-6943-BE26-ECFD05D24851}" destId="{A980558B-894F-B340-A6E3-75C081B2A4C7}" srcOrd="0" destOrd="0" presId="urn:microsoft.com/office/officeart/2005/8/layout/vList2"/>
    <dgm:cxn modelId="{2B891F4F-BD25-4644-9614-B75525F2A924}" type="presParOf" srcId="{5EB92543-4319-FC4C-B1B9-F14CE1ED59B4}" destId="{D34DD01B-52C9-4143-B6EA-57E03F94B629}" srcOrd="0" destOrd="0" presId="urn:microsoft.com/office/officeart/2005/8/layout/vList2"/>
    <dgm:cxn modelId="{381006F2-5FBE-9E4F-9A54-D618886F1029}" type="presParOf" srcId="{5EB92543-4319-FC4C-B1B9-F14CE1ED59B4}" destId="{248EB1FC-94AA-9A47-8E6E-6B3FDDB478E0}" srcOrd="1" destOrd="0" presId="urn:microsoft.com/office/officeart/2005/8/layout/vList2"/>
    <dgm:cxn modelId="{B888759E-440F-7648-8B3B-F184C19409E8}" type="presParOf" srcId="{5EB92543-4319-FC4C-B1B9-F14CE1ED59B4}" destId="{A980558B-894F-B340-A6E3-75C081B2A4C7}" srcOrd="2" destOrd="0" presId="urn:microsoft.com/office/officeart/2005/8/layout/vList2"/>
    <dgm:cxn modelId="{AC919D84-0313-5E47-B812-DF5527F6BECD}" type="presParOf" srcId="{5EB92543-4319-FC4C-B1B9-F14CE1ED59B4}" destId="{2589DFFF-63D5-1C49-9D69-1B4A11B2B5E5}" srcOrd="3" destOrd="0" presId="urn:microsoft.com/office/officeart/2005/8/layout/vList2"/>
    <dgm:cxn modelId="{232EEBF5-4AF1-894A-A930-9AAD92E3FD46}" type="presParOf" srcId="{5EB92543-4319-FC4C-B1B9-F14CE1ED59B4}" destId="{9EB142D5-DDF3-8E47-B0EC-91CF088293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800B88-3D5E-0340-B9B5-78FE87848418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E9B2E4-1F97-9A49-A6FF-33509339381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DATA COLLECTION</a:t>
          </a:r>
        </a:p>
      </dgm:t>
    </dgm:pt>
    <dgm:pt modelId="{6D8CB17F-F802-A14C-B46E-87E1F3473116}" type="parTrans" cxnId="{DDEDCF07-D2F6-EA4C-8CB4-58E1B056649A}">
      <dgm:prSet/>
      <dgm:spPr/>
      <dgm:t>
        <a:bodyPr/>
        <a:lstStyle/>
        <a:p>
          <a:endParaRPr lang="en-US"/>
        </a:p>
      </dgm:t>
    </dgm:pt>
    <dgm:pt modelId="{8F1DDBF0-0EEB-914F-90F1-AB2FC644BCE2}" type="sibTrans" cxnId="{DDEDCF07-D2F6-EA4C-8CB4-58E1B056649A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CA831644-234F-3E4A-897A-0AF452327A04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Data consists of 9 features</a:t>
          </a:r>
        </a:p>
      </dgm:t>
    </dgm:pt>
    <dgm:pt modelId="{970B8D87-2D71-7247-8CE3-ABBA6B7461C1}" type="parTrans" cxnId="{49F48262-FC8B-154B-AF91-B5195759AA22}">
      <dgm:prSet/>
      <dgm:spPr/>
      <dgm:t>
        <a:bodyPr/>
        <a:lstStyle/>
        <a:p>
          <a:endParaRPr lang="en-US"/>
        </a:p>
      </dgm:t>
    </dgm:pt>
    <dgm:pt modelId="{A7E85E34-C8C7-2D4C-A1D6-9C7D41CFC5A5}" type="sibTrans" cxnId="{49F48262-FC8B-154B-AF91-B5195759AA22}">
      <dgm:prSet/>
      <dgm:spPr/>
      <dgm:t>
        <a:bodyPr/>
        <a:lstStyle/>
        <a:p>
          <a:endParaRPr lang="en-US"/>
        </a:p>
      </dgm:t>
    </dgm:pt>
    <dgm:pt modelId="{FE47FDB6-6D13-E14D-AD0D-DF1A68F19C0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/>
            <a:t>DATA CLEANING AND PREPROCESSING</a:t>
          </a:r>
        </a:p>
      </dgm:t>
    </dgm:pt>
    <dgm:pt modelId="{F99DA8C1-00B5-274A-84C8-B6F3ACE77469}" type="parTrans" cxnId="{F27AF7BD-EFB3-3B4B-945F-063926A2F5F5}">
      <dgm:prSet/>
      <dgm:spPr/>
      <dgm:t>
        <a:bodyPr/>
        <a:lstStyle/>
        <a:p>
          <a:endParaRPr lang="en-US"/>
        </a:p>
      </dgm:t>
    </dgm:pt>
    <dgm:pt modelId="{F0943FB1-08CF-5D41-B269-0461CC2DADAF}" type="sibTrans" cxnId="{F27AF7BD-EFB3-3B4B-945F-063926A2F5F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10F866E-8FD9-914E-B34F-2B958224F099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Handling missing data</a:t>
          </a:r>
        </a:p>
      </dgm:t>
    </dgm:pt>
    <dgm:pt modelId="{2AE19E1D-3614-D546-9E6E-0C4D90A881A7}" type="parTrans" cxnId="{F7DDB68F-1CD0-5244-9E04-64D4FE2D3EAD}">
      <dgm:prSet/>
      <dgm:spPr/>
      <dgm:t>
        <a:bodyPr/>
        <a:lstStyle/>
        <a:p>
          <a:endParaRPr lang="en-US"/>
        </a:p>
      </dgm:t>
    </dgm:pt>
    <dgm:pt modelId="{1855DF47-E45E-3541-A514-C7E643C4A264}" type="sibTrans" cxnId="{F7DDB68F-1CD0-5244-9E04-64D4FE2D3EAD}">
      <dgm:prSet/>
      <dgm:spPr/>
      <dgm:t>
        <a:bodyPr/>
        <a:lstStyle/>
        <a:p>
          <a:endParaRPr lang="en-US"/>
        </a:p>
      </dgm:t>
    </dgm:pt>
    <dgm:pt modelId="{16702F36-92D2-3E4F-B71B-AFF0135A9DC4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FEATURE ENGINEERING</a:t>
          </a:r>
        </a:p>
      </dgm:t>
    </dgm:pt>
    <dgm:pt modelId="{2DC2ACA1-578C-1E44-BFF8-6B6FF4642780}" type="parTrans" cxnId="{A8CDAEC0-5D3B-8041-9148-15F112A1AD00}">
      <dgm:prSet/>
      <dgm:spPr/>
      <dgm:t>
        <a:bodyPr/>
        <a:lstStyle/>
        <a:p>
          <a:endParaRPr lang="en-US"/>
        </a:p>
      </dgm:t>
    </dgm:pt>
    <dgm:pt modelId="{8024DD26-4252-4C49-9542-F50D0CF38D49}" type="sibTrans" cxnId="{A8CDAEC0-5D3B-8041-9148-15F112A1AD0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003E6B9-1475-3E40-BFBF-41F65D5FA2F5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Synthetic data generation</a:t>
          </a:r>
        </a:p>
      </dgm:t>
    </dgm:pt>
    <dgm:pt modelId="{40394F55-6AD4-7048-8AD1-0177A8A36AA9}" type="parTrans" cxnId="{EFF1C232-A8A2-8B4D-8C6A-112337E71D3F}">
      <dgm:prSet/>
      <dgm:spPr/>
      <dgm:t>
        <a:bodyPr/>
        <a:lstStyle/>
        <a:p>
          <a:endParaRPr lang="en-US"/>
        </a:p>
      </dgm:t>
    </dgm:pt>
    <dgm:pt modelId="{A4767DA6-3004-F841-BBC2-052E7AB87701}" type="sibTrans" cxnId="{EFF1C232-A8A2-8B4D-8C6A-112337E71D3F}">
      <dgm:prSet/>
      <dgm:spPr/>
      <dgm:t>
        <a:bodyPr/>
        <a:lstStyle/>
        <a:p>
          <a:endParaRPr lang="en-US"/>
        </a:p>
      </dgm:t>
    </dgm:pt>
    <dgm:pt modelId="{354C9560-DFD0-8D4F-A8B9-D69E2E4915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MODEL DEVELOPMENT</a:t>
          </a:r>
        </a:p>
      </dgm:t>
    </dgm:pt>
    <dgm:pt modelId="{7A04C1C8-A133-084D-A288-914923ACCA8E}" type="parTrans" cxnId="{4BF02D6C-FBB1-7B4B-8A44-0C1549D5FECE}">
      <dgm:prSet/>
      <dgm:spPr/>
      <dgm:t>
        <a:bodyPr/>
        <a:lstStyle/>
        <a:p>
          <a:endParaRPr lang="en-US"/>
        </a:p>
      </dgm:t>
    </dgm:pt>
    <dgm:pt modelId="{CEDB0B99-26DC-BC43-8754-2064BFBBF490}" type="sibTrans" cxnId="{4BF02D6C-FBB1-7B4B-8A44-0C1549D5FECE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9118968-EC10-644E-A5FD-BB16E509096F}">
      <dgm:prSet/>
      <dgm:spPr>
        <a:solidFill>
          <a:srgbClr val="FF0000"/>
        </a:solidFill>
      </dgm:spPr>
      <dgm:t>
        <a:bodyPr/>
        <a:lstStyle/>
        <a:p>
          <a:r>
            <a:rPr lang="en-US" b="1" dirty="0"/>
            <a:t>MODEL OPTIMIZATION &amp; EVALUATION</a:t>
          </a:r>
        </a:p>
      </dgm:t>
    </dgm:pt>
    <dgm:pt modelId="{CE77ED05-32CC-CC4D-9BF3-196C6112FDA6}" type="parTrans" cxnId="{382F89C0-CCD9-6B41-A2C9-CCDA288A1FAE}">
      <dgm:prSet/>
      <dgm:spPr/>
      <dgm:t>
        <a:bodyPr/>
        <a:lstStyle/>
        <a:p>
          <a:endParaRPr lang="en-US"/>
        </a:p>
      </dgm:t>
    </dgm:pt>
    <dgm:pt modelId="{D593DC0D-14E3-0248-9A2E-A196B98D6631}" type="sibTrans" cxnId="{382F89C0-CCD9-6B41-A2C9-CCDA288A1FAE}">
      <dgm:prSet/>
      <dgm:spPr/>
      <dgm:t>
        <a:bodyPr/>
        <a:lstStyle/>
        <a:p>
          <a:endParaRPr lang="en-US"/>
        </a:p>
      </dgm:t>
    </dgm:pt>
    <dgm:pt modelId="{D0C9B040-6C20-3442-BFCE-91CEB1DA9DB0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768 records</a:t>
          </a:r>
        </a:p>
      </dgm:t>
    </dgm:pt>
    <dgm:pt modelId="{CAAA8E2C-E9A8-6D46-91A8-FD186E630018}" type="parTrans" cxnId="{BA4DABEB-125C-F94A-942A-E31CD7E4ED29}">
      <dgm:prSet/>
      <dgm:spPr/>
      <dgm:t>
        <a:bodyPr/>
        <a:lstStyle/>
        <a:p>
          <a:endParaRPr lang="en-US"/>
        </a:p>
      </dgm:t>
    </dgm:pt>
    <dgm:pt modelId="{514E38D7-1714-874F-A411-F7A8389C4C7D}" type="sibTrans" cxnId="{BA4DABEB-125C-F94A-942A-E31CD7E4ED29}">
      <dgm:prSet/>
      <dgm:spPr/>
      <dgm:t>
        <a:bodyPr/>
        <a:lstStyle/>
        <a:p>
          <a:endParaRPr lang="en-US"/>
        </a:p>
      </dgm:t>
    </dgm:pt>
    <dgm:pt modelId="{23D15F09-D546-4A4C-A139-C85D342AFCD3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Outlier detection</a:t>
          </a:r>
        </a:p>
      </dgm:t>
    </dgm:pt>
    <dgm:pt modelId="{52E406DC-1150-EA47-AB70-C386233E4D86}" type="parTrans" cxnId="{649E3216-5DB6-4F47-B024-3576EBFF79A5}">
      <dgm:prSet/>
      <dgm:spPr/>
      <dgm:t>
        <a:bodyPr/>
        <a:lstStyle/>
        <a:p>
          <a:endParaRPr lang="en-US"/>
        </a:p>
      </dgm:t>
    </dgm:pt>
    <dgm:pt modelId="{5F2326F4-BDEB-2743-9144-EB181F45B313}" type="sibTrans" cxnId="{649E3216-5DB6-4F47-B024-3576EBFF79A5}">
      <dgm:prSet/>
      <dgm:spPr/>
      <dgm:t>
        <a:bodyPr/>
        <a:lstStyle/>
        <a:p>
          <a:endParaRPr lang="en-US"/>
        </a:p>
      </dgm:t>
    </dgm:pt>
    <dgm:pt modelId="{CE1D8305-B370-924C-B9D2-81FFDD8FC29B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Feature distribution analysis</a:t>
          </a:r>
        </a:p>
      </dgm:t>
    </dgm:pt>
    <dgm:pt modelId="{C3E1B491-92D0-044D-A593-A9AA026B0E33}" type="parTrans" cxnId="{D5DE5680-F040-D444-8386-6093F290E753}">
      <dgm:prSet/>
      <dgm:spPr/>
      <dgm:t>
        <a:bodyPr/>
        <a:lstStyle/>
        <a:p>
          <a:endParaRPr lang="en-US"/>
        </a:p>
      </dgm:t>
    </dgm:pt>
    <dgm:pt modelId="{E8ADC6AA-AC18-C44D-A6A3-E19D5047E72D}" type="sibTrans" cxnId="{D5DE5680-F040-D444-8386-6093F290E753}">
      <dgm:prSet/>
      <dgm:spPr/>
      <dgm:t>
        <a:bodyPr/>
        <a:lstStyle/>
        <a:p>
          <a:endParaRPr lang="en-US"/>
        </a:p>
      </dgm:t>
    </dgm:pt>
    <dgm:pt modelId="{F38A6FA8-DC48-9945-8590-298CF8DDBDC2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Feature scaling</a:t>
          </a:r>
        </a:p>
      </dgm:t>
    </dgm:pt>
    <dgm:pt modelId="{B0972AEA-5DEC-C446-98A7-CF636E0C8B78}" type="parTrans" cxnId="{5867BFC8-CE69-8240-B0B2-9A800439CF31}">
      <dgm:prSet/>
      <dgm:spPr/>
      <dgm:t>
        <a:bodyPr/>
        <a:lstStyle/>
        <a:p>
          <a:endParaRPr lang="en-US"/>
        </a:p>
      </dgm:t>
    </dgm:pt>
    <dgm:pt modelId="{2083B5C6-2A07-4F46-BA73-6465285E37B9}" type="sibTrans" cxnId="{5867BFC8-CE69-8240-B0B2-9A800439CF31}">
      <dgm:prSet/>
      <dgm:spPr/>
      <dgm:t>
        <a:bodyPr/>
        <a:lstStyle/>
        <a:p>
          <a:endParaRPr lang="en-US"/>
        </a:p>
      </dgm:t>
    </dgm:pt>
    <dgm:pt modelId="{A607F1DB-0A40-994F-9AAC-736D0739C64C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Normalization</a:t>
          </a:r>
        </a:p>
      </dgm:t>
    </dgm:pt>
    <dgm:pt modelId="{50F6A073-7538-C847-9AEA-4BFF94F15E8B}" type="parTrans" cxnId="{CCECBA82-5DF3-2B4F-A7F8-7D6DC22038A6}">
      <dgm:prSet/>
      <dgm:spPr/>
      <dgm:t>
        <a:bodyPr/>
        <a:lstStyle/>
        <a:p>
          <a:endParaRPr lang="en-US"/>
        </a:p>
      </dgm:t>
    </dgm:pt>
    <dgm:pt modelId="{000A3FEF-2D08-D043-9130-37E8BF5B82D3}" type="sibTrans" cxnId="{CCECBA82-5DF3-2B4F-A7F8-7D6DC22038A6}">
      <dgm:prSet/>
      <dgm:spPr/>
      <dgm:t>
        <a:bodyPr/>
        <a:lstStyle/>
        <a:p>
          <a:endParaRPr lang="en-US"/>
        </a:p>
      </dgm:t>
    </dgm:pt>
    <dgm:pt modelId="{44AA1B6A-BC93-A648-A4B3-682C78A64040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Correlation analysis</a:t>
          </a:r>
        </a:p>
      </dgm:t>
    </dgm:pt>
    <dgm:pt modelId="{690873EE-3644-2447-A927-7865729E9FFB}" type="parTrans" cxnId="{D712BF98-9675-9B45-AA96-DD54405E878A}">
      <dgm:prSet/>
      <dgm:spPr/>
      <dgm:t>
        <a:bodyPr/>
        <a:lstStyle/>
        <a:p>
          <a:endParaRPr lang="en-US"/>
        </a:p>
      </dgm:t>
    </dgm:pt>
    <dgm:pt modelId="{2B9CD17F-3AB2-8641-94D3-37FC5816AB51}" type="sibTrans" cxnId="{D712BF98-9675-9B45-AA96-DD54405E878A}">
      <dgm:prSet/>
      <dgm:spPr/>
      <dgm:t>
        <a:bodyPr/>
        <a:lstStyle/>
        <a:p>
          <a:endParaRPr lang="en-US"/>
        </a:p>
      </dgm:t>
    </dgm:pt>
    <dgm:pt modelId="{E4A69F11-1436-AF43-B728-2A721EEF483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Logistic regression</a:t>
          </a:r>
        </a:p>
      </dgm:t>
    </dgm:pt>
    <dgm:pt modelId="{4B193006-4FC7-474E-81D4-1D8ED54CBA1F}" type="parTrans" cxnId="{685D8AA7-F2C8-9A44-814A-6DF6E9600AE1}">
      <dgm:prSet/>
      <dgm:spPr/>
      <dgm:t>
        <a:bodyPr/>
        <a:lstStyle/>
        <a:p>
          <a:endParaRPr lang="en-US"/>
        </a:p>
      </dgm:t>
    </dgm:pt>
    <dgm:pt modelId="{DE06EAC6-8FD8-B64A-A2ED-C71346AFED8D}" type="sibTrans" cxnId="{685D8AA7-F2C8-9A44-814A-6DF6E9600AE1}">
      <dgm:prSet/>
      <dgm:spPr/>
      <dgm:t>
        <a:bodyPr/>
        <a:lstStyle/>
        <a:p>
          <a:endParaRPr lang="en-US"/>
        </a:p>
      </dgm:t>
    </dgm:pt>
    <dgm:pt modelId="{D5516746-CF43-BD40-ABD8-734325C0F29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Random Forest</a:t>
          </a:r>
        </a:p>
      </dgm:t>
    </dgm:pt>
    <dgm:pt modelId="{848767BD-93FA-B34B-8E73-BAB1E7C503CB}" type="parTrans" cxnId="{9A3F6F5C-50A5-6147-B79D-F1990F33C66B}">
      <dgm:prSet/>
      <dgm:spPr/>
      <dgm:t>
        <a:bodyPr/>
        <a:lstStyle/>
        <a:p>
          <a:endParaRPr lang="en-US"/>
        </a:p>
      </dgm:t>
    </dgm:pt>
    <dgm:pt modelId="{D875C5D4-E341-2D46-AF32-7DE837B043F0}" type="sibTrans" cxnId="{9A3F6F5C-50A5-6147-B79D-F1990F33C66B}">
      <dgm:prSet/>
      <dgm:spPr/>
      <dgm:t>
        <a:bodyPr/>
        <a:lstStyle/>
        <a:p>
          <a:endParaRPr lang="en-US"/>
        </a:p>
      </dgm:t>
    </dgm:pt>
    <dgm:pt modelId="{E09B0EA4-1FEC-AC40-B657-F94E0B21B369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Support Vector Machine</a:t>
          </a:r>
        </a:p>
      </dgm:t>
    </dgm:pt>
    <dgm:pt modelId="{A880C108-F401-5B48-A37D-63CB2FB58F42}" type="parTrans" cxnId="{1422412D-B4B6-D34E-9EBA-BBCB8D0D0EC8}">
      <dgm:prSet/>
      <dgm:spPr/>
      <dgm:t>
        <a:bodyPr/>
        <a:lstStyle/>
        <a:p>
          <a:endParaRPr lang="en-US"/>
        </a:p>
      </dgm:t>
    </dgm:pt>
    <dgm:pt modelId="{7DA4795E-6286-E447-945B-41D3A4E190CE}" type="sibTrans" cxnId="{1422412D-B4B6-D34E-9EBA-BBCB8D0D0EC8}">
      <dgm:prSet/>
      <dgm:spPr/>
      <dgm:t>
        <a:bodyPr/>
        <a:lstStyle/>
        <a:p>
          <a:endParaRPr lang="en-US"/>
        </a:p>
      </dgm:t>
    </dgm:pt>
    <dgm:pt modelId="{635C9E2E-80AC-8D4B-AC17-7BAC33CEA963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XGBoost </a:t>
          </a:r>
        </a:p>
      </dgm:t>
    </dgm:pt>
    <dgm:pt modelId="{3C64F51A-F0ED-8243-808C-5D0D094E2658}" type="parTrans" cxnId="{FAA29444-6346-0C49-99CF-91AA14FCB221}">
      <dgm:prSet/>
      <dgm:spPr/>
      <dgm:t>
        <a:bodyPr/>
        <a:lstStyle/>
        <a:p>
          <a:endParaRPr lang="en-US"/>
        </a:p>
      </dgm:t>
    </dgm:pt>
    <dgm:pt modelId="{8588025D-DEDA-0E45-9981-FA9DAB3CBD63}" type="sibTrans" cxnId="{FAA29444-6346-0C49-99CF-91AA14FCB221}">
      <dgm:prSet/>
      <dgm:spPr/>
      <dgm:t>
        <a:bodyPr/>
        <a:lstStyle/>
        <a:p>
          <a:endParaRPr lang="en-US"/>
        </a:p>
      </dgm:t>
    </dgm:pt>
    <dgm:pt modelId="{42C8664C-4758-CB4B-BD65-22294D92C64C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Performance metrics</a:t>
          </a:r>
        </a:p>
      </dgm:t>
    </dgm:pt>
    <dgm:pt modelId="{37F46C1D-44D4-7E42-8DFC-7F4470C700CC}" type="parTrans" cxnId="{E8EB9DE7-A40B-224D-AFFD-D4DE40918179}">
      <dgm:prSet/>
      <dgm:spPr/>
      <dgm:t>
        <a:bodyPr/>
        <a:lstStyle/>
        <a:p>
          <a:endParaRPr lang="en-US"/>
        </a:p>
      </dgm:t>
    </dgm:pt>
    <dgm:pt modelId="{849FF7CF-ACEE-AF4F-BFDD-457EE1EBDAAC}" type="sibTrans" cxnId="{E8EB9DE7-A40B-224D-AFFD-D4DE40918179}">
      <dgm:prSet/>
      <dgm:spPr/>
      <dgm:t>
        <a:bodyPr/>
        <a:lstStyle/>
        <a:p>
          <a:endParaRPr lang="en-US"/>
        </a:p>
      </dgm:t>
    </dgm:pt>
    <dgm:pt modelId="{2F8BA0AC-608A-D84C-A6A9-D76485718202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Accuracy</a:t>
          </a:r>
        </a:p>
      </dgm:t>
    </dgm:pt>
    <dgm:pt modelId="{18BB2780-6FED-5E4B-B866-5553104A9EBD}" type="parTrans" cxnId="{A4A486BC-AA66-CF46-9399-69BE33DFAF6F}">
      <dgm:prSet/>
      <dgm:spPr/>
      <dgm:t>
        <a:bodyPr/>
        <a:lstStyle/>
        <a:p>
          <a:endParaRPr lang="en-US"/>
        </a:p>
      </dgm:t>
    </dgm:pt>
    <dgm:pt modelId="{DC050F21-2000-AA4E-AE5F-F9E04E5CCD3E}" type="sibTrans" cxnId="{A4A486BC-AA66-CF46-9399-69BE33DFAF6F}">
      <dgm:prSet/>
      <dgm:spPr/>
      <dgm:t>
        <a:bodyPr/>
        <a:lstStyle/>
        <a:p>
          <a:endParaRPr lang="en-US"/>
        </a:p>
      </dgm:t>
    </dgm:pt>
    <dgm:pt modelId="{A43686BD-D6E6-4044-8FDF-508856FEE6BD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F1-Score</a:t>
          </a:r>
        </a:p>
      </dgm:t>
    </dgm:pt>
    <dgm:pt modelId="{8B60F51F-C574-B645-88A6-2959FF638906}" type="parTrans" cxnId="{37A915BB-53EA-EC49-B030-5C048B9079F6}">
      <dgm:prSet/>
      <dgm:spPr/>
      <dgm:t>
        <a:bodyPr/>
        <a:lstStyle/>
        <a:p>
          <a:endParaRPr lang="en-US"/>
        </a:p>
      </dgm:t>
    </dgm:pt>
    <dgm:pt modelId="{A7A0B634-E4F1-2246-8AFB-1C70EACDE069}" type="sibTrans" cxnId="{37A915BB-53EA-EC49-B030-5C048B9079F6}">
      <dgm:prSet/>
      <dgm:spPr/>
      <dgm:t>
        <a:bodyPr/>
        <a:lstStyle/>
        <a:p>
          <a:endParaRPr lang="en-US"/>
        </a:p>
      </dgm:t>
    </dgm:pt>
    <dgm:pt modelId="{AC2480BA-0267-FC43-A20B-55D386BDDB35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Confusion matrix</a:t>
          </a:r>
        </a:p>
      </dgm:t>
    </dgm:pt>
    <dgm:pt modelId="{AB0A450C-8290-0141-86ED-5433024C6599}" type="parTrans" cxnId="{AFF25534-7F2A-ED49-AD3D-60A89340ED0B}">
      <dgm:prSet/>
      <dgm:spPr/>
      <dgm:t>
        <a:bodyPr/>
        <a:lstStyle/>
        <a:p>
          <a:endParaRPr lang="en-US"/>
        </a:p>
      </dgm:t>
    </dgm:pt>
    <dgm:pt modelId="{F267F2F2-DA8F-954F-8840-75F98BBEA459}" type="sibTrans" cxnId="{AFF25534-7F2A-ED49-AD3D-60A89340ED0B}">
      <dgm:prSet/>
      <dgm:spPr/>
      <dgm:t>
        <a:bodyPr/>
        <a:lstStyle/>
        <a:p>
          <a:endParaRPr lang="en-US"/>
        </a:p>
      </dgm:t>
    </dgm:pt>
    <dgm:pt modelId="{231CD4FC-4B4D-B541-BF06-364A768F892F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Exploratory Data Analysis</a:t>
          </a:r>
        </a:p>
      </dgm:t>
    </dgm:pt>
    <dgm:pt modelId="{B3F59397-474F-FA44-8B99-58652FD506EB}" type="parTrans" cxnId="{91673459-B002-DE48-BDA9-620F6B4246CA}">
      <dgm:prSet/>
      <dgm:spPr/>
    </dgm:pt>
    <dgm:pt modelId="{5DA3C02D-3126-4F41-B67B-44E8E848020C}" type="sibTrans" cxnId="{91673459-B002-DE48-BDA9-620F6B4246CA}">
      <dgm:prSet/>
      <dgm:spPr/>
    </dgm:pt>
    <dgm:pt modelId="{19196ABE-FC63-1E44-9238-E41429E9283D}" type="pres">
      <dgm:prSet presAssocID="{A7800B88-3D5E-0340-B9B5-78FE87848418}" presName="linearFlow" presStyleCnt="0">
        <dgm:presLayoutVars>
          <dgm:dir/>
          <dgm:animLvl val="lvl"/>
          <dgm:resizeHandles val="exact"/>
        </dgm:presLayoutVars>
      </dgm:prSet>
      <dgm:spPr/>
    </dgm:pt>
    <dgm:pt modelId="{34D08B53-7567-5F42-9ACD-D82B72B9000D}" type="pres">
      <dgm:prSet presAssocID="{C4E9B2E4-1F97-9A49-A6FF-335093393814}" presName="composite" presStyleCnt="0"/>
      <dgm:spPr/>
    </dgm:pt>
    <dgm:pt modelId="{8EFCCBD8-AA73-A647-80EB-DDA34CE064CB}" type="pres">
      <dgm:prSet presAssocID="{C4E9B2E4-1F97-9A49-A6FF-33509339381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97ECDDC-F811-734C-A117-9080952339BB}" type="pres">
      <dgm:prSet presAssocID="{C4E9B2E4-1F97-9A49-A6FF-335093393814}" presName="parSh" presStyleLbl="node1" presStyleIdx="0" presStyleCnt="5"/>
      <dgm:spPr/>
    </dgm:pt>
    <dgm:pt modelId="{5F5C5C76-8225-5E47-BE37-7CCBADB3D27B}" type="pres">
      <dgm:prSet presAssocID="{C4E9B2E4-1F97-9A49-A6FF-335093393814}" presName="desTx" presStyleLbl="fgAcc1" presStyleIdx="0" presStyleCnt="5">
        <dgm:presLayoutVars>
          <dgm:bulletEnabled val="1"/>
        </dgm:presLayoutVars>
      </dgm:prSet>
      <dgm:spPr/>
    </dgm:pt>
    <dgm:pt modelId="{E108E890-153C-1F4D-A1C6-F3A3DFAD26BE}" type="pres">
      <dgm:prSet presAssocID="{8F1DDBF0-0EEB-914F-90F1-AB2FC644BCE2}" presName="sibTrans" presStyleLbl="sibTrans2D1" presStyleIdx="0" presStyleCnt="4"/>
      <dgm:spPr/>
    </dgm:pt>
    <dgm:pt modelId="{69888517-15C1-6741-8792-81FDC90823AE}" type="pres">
      <dgm:prSet presAssocID="{8F1DDBF0-0EEB-914F-90F1-AB2FC644BCE2}" presName="connTx" presStyleLbl="sibTrans2D1" presStyleIdx="0" presStyleCnt="4"/>
      <dgm:spPr/>
    </dgm:pt>
    <dgm:pt modelId="{29214F81-B9E8-5A48-ACEB-BF4FC420561E}" type="pres">
      <dgm:prSet presAssocID="{FE47FDB6-6D13-E14D-AD0D-DF1A68F19C03}" presName="composite" presStyleCnt="0"/>
      <dgm:spPr/>
    </dgm:pt>
    <dgm:pt modelId="{0CE0D39D-D348-374A-8939-324D30A16651}" type="pres">
      <dgm:prSet presAssocID="{FE47FDB6-6D13-E14D-AD0D-DF1A68F19C0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EBD23D2-ACC1-CE41-AD45-B8030BD2C55C}" type="pres">
      <dgm:prSet presAssocID="{FE47FDB6-6D13-E14D-AD0D-DF1A68F19C03}" presName="parSh" presStyleLbl="node1" presStyleIdx="1" presStyleCnt="5"/>
      <dgm:spPr/>
    </dgm:pt>
    <dgm:pt modelId="{FE505ED9-790F-E745-8555-4008654E63F5}" type="pres">
      <dgm:prSet presAssocID="{FE47FDB6-6D13-E14D-AD0D-DF1A68F19C03}" presName="desTx" presStyleLbl="fgAcc1" presStyleIdx="1" presStyleCnt="5">
        <dgm:presLayoutVars>
          <dgm:bulletEnabled val="1"/>
        </dgm:presLayoutVars>
      </dgm:prSet>
      <dgm:spPr/>
    </dgm:pt>
    <dgm:pt modelId="{016C7F54-B0B0-9548-B521-AA990EE2177F}" type="pres">
      <dgm:prSet presAssocID="{F0943FB1-08CF-5D41-B269-0461CC2DADAF}" presName="sibTrans" presStyleLbl="sibTrans2D1" presStyleIdx="1" presStyleCnt="4"/>
      <dgm:spPr/>
    </dgm:pt>
    <dgm:pt modelId="{C5ADD67D-D0E3-D240-B4E9-7C6F59ED6AB6}" type="pres">
      <dgm:prSet presAssocID="{F0943FB1-08CF-5D41-B269-0461CC2DADAF}" presName="connTx" presStyleLbl="sibTrans2D1" presStyleIdx="1" presStyleCnt="4"/>
      <dgm:spPr/>
    </dgm:pt>
    <dgm:pt modelId="{52773523-67E0-2A46-89A8-9D76CE606B41}" type="pres">
      <dgm:prSet presAssocID="{16702F36-92D2-3E4F-B71B-AFF0135A9DC4}" presName="composite" presStyleCnt="0"/>
      <dgm:spPr/>
    </dgm:pt>
    <dgm:pt modelId="{3B0871FA-9D1A-2342-8FDC-E1F6DCA6AAA4}" type="pres">
      <dgm:prSet presAssocID="{16702F36-92D2-3E4F-B71B-AFF0135A9DC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BCFEEC4-1AA8-8B40-832E-352031BC1DF9}" type="pres">
      <dgm:prSet presAssocID="{16702F36-92D2-3E4F-B71B-AFF0135A9DC4}" presName="parSh" presStyleLbl="node1" presStyleIdx="2" presStyleCnt="5" custLinFactNeighborX="-938" custLinFactNeighborY="293"/>
      <dgm:spPr/>
    </dgm:pt>
    <dgm:pt modelId="{98933457-C9EC-FA4A-B318-E51201540272}" type="pres">
      <dgm:prSet presAssocID="{16702F36-92D2-3E4F-B71B-AFF0135A9DC4}" presName="desTx" presStyleLbl="fgAcc1" presStyleIdx="2" presStyleCnt="5">
        <dgm:presLayoutVars>
          <dgm:bulletEnabled val="1"/>
        </dgm:presLayoutVars>
      </dgm:prSet>
      <dgm:spPr/>
    </dgm:pt>
    <dgm:pt modelId="{AB761D70-DB13-6A4A-A0B8-FAFEE7B55950}" type="pres">
      <dgm:prSet presAssocID="{8024DD26-4252-4C49-9542-F50D0CF38D49}" presName="sibTrans" presStyleLbl="sibTrans2D1" presStyleIdx="2" presStyleCnt="4"/>
      <dgm:spPr/>
    </dgm:pt>
    <dgm:pt modelId="{BBB254C9-8CA6-7048-B194-9AAA8ECB200C}" type="pres">
      <dgm:prSet presAssocID="{8024DD26-4252-4C49-9542-F50D0CF38D49}" presName="connTx" presStyleLbl="sibTrans2D1" presStyleIdx="2" presStyleCnt="4"/>
      <dgm:spPr/>
    </dgm:pt>
    <dgm:pt modelId="{C4F79EA0-00AC-A145-8B87-9B00949BF9B0}" type="pres">
      <dgm:prSet presAssocID="{354C9560-DFD0-8D4F-A8B9-D69E2E49158B}" presName="composite" presStyleCnt="0"/>
      <dgm:spPr/>
    </dgm:pt>
    <dgm:pt modelId="{BA2F4B7B-A6EF-2948-8215-7F695E6CD4A2}" type="pres">
      <dgm:prSet presAssocID="{354C9560-DFD0-8D4F-A8B9-D69E2E49158B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D75B7DB-B8D5-CC41-B265-F1AC67C9367B}" type="pres">
      <dgm:prSet presAssocID="{354C9560-DFD0-8D4F-A8B9-D69E2E49158B}" presName="parSh" presStyleLbl="node1" presStyleIdx="3" presStyleCnt="5"/>
      <dgm:spPr/>
    </dgm:pt>
    <dgm:pt modelId="{0AA99784-5CBC-B64D-B394-04942748C4BE}" type="pres">
      <dgm:prSet presAssocID="{354C9560-DFD0-8D4F-A8B9-D69E2E49158B}" presName="desTx" presStyleLbl="fgAcc1" presStyleIdx="3" presStyleCnt="5">
        <dgm:presLayoutVars>
          <dgm:bulletEnabled val="1"/>
        </dgm:presLayoutVars>
      </dgm:prSet>
      <dgm:spPr/>
    </dgm:pt>
    <dgm:pt modelId="{7A2BA820-1514-A741-A971-AD67C86EA0E5}" type="pres">
      <dgm:prSet presAssocID="{CEDB0B99-26DC-BC43-8754-2064BFBBF490}" presName="sibTrans" presStyleLbl="sibTrans2D1" presStyleIdx="3" presStyleCnt="4"/>
      <dgm:spPr/>
    </dgm:pt>
    <dgm:pt modelId="{2979E725-9E64-DD40-B5E0-4FD1CD2F8DE5}" type="pres">
      <dgm:prSet presAssocID="{CEDB0B99-26DC-BC43-8754-2064BFBBF490}" presName="connTx" presStyleLbl="sibTrans2D1" presStyleIdx="3" presStyleCnt="4"/>
      <dgm:spPr/>
    </dgm:pt>
    <dgm:pt modelId="{3CA17C87-B166-A94A-9293-A2951D624062}" type="pres">
      <dgm:prSet presAssocID="{E9118968-EC10-644E-A5FD-BB16E509096F}" presName="composite" presStyleCnt="0"/>
      <dgm:spPr/>
    </dgm:pt>
    <dgm:pt modelId="{5BA8F745-CF0C-FF49-BD22-303A2828B823}" type="pres">
      <dgm:prSet presAssocID="{E9118968-EC10-644E-A5FD-BB16E509096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C679F8A-5AC9-7043-8319-B4E5437DF9AC}" type="pres">
      <dgm:prSet presAssocID="{E9118968-EC10-644E-A5FD-BB16E509096F}" presName="parSh" presStyleLbl="node1" presStyleIdx="4" presStyleCnt="5"/>
      <dgm:spPr/>
    </dgm:pt>
    <dgm:pt modelId="{EEA6E362-AD88-E448-B960-032BD0CF0E26}" type="pres">
      <dgm:prSet presAssocID="{E9118968-EC10-644E-A5FD-BB16E509096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DDEDCF07-D2F6-EA4C-8CB4-58E1B056649A}" srcId="{A7800B88-3D5E-0340-B9B5-78FE87848418}" destId="{C4E9B2E4-1F97-9A49-A6FF-335093393814}" srcOrd="0" destOrd="0" parTransId="{6D8CB17F-F802-A14C-B46E-87E1F3473116}" sibTransId="{8F1DDBF0-0EEB-914F-90F1-AB2FC644BCE2}"/>
    <dgm:cxn modelId="{FC004709-803D-0145-9B15-B54F36F66F63}" type="presOf" srcId="{310F866E-8FD9-914E-B34F-2B958224F099}" destId="{FE505ED9-790F-E745-8555-4008654E63F5}" srcOrd="0" destOrd="0" presId="urn:microsoft.com/office/officeart/2005/8/layout/process3"/>
    <dgm:cxn modelId="{FE01650B-2984-A248-9861-DB4ED1034D65}" type="presOf" srcId="{F38A6FA8-DC48-9945-8590-298CF8DDBDC2}" destId="{98933457-C9EC-FA4A-B318-E51201540272}" srcOrd="0" destOrd="1" presId="urn:microsoft.com/office/officeart/2005/8/layout/process3"/>
    <dgm:cxn modelId="{0ED4670E-BAE7-2B42-917C-CD53FCE54CE8}" type="presOf" srcId="{F0943FB1-08CF-5D41-B269-0461CC2DADAF}" destId="{016C7F54-B0B0-9548-B521-AA990EE2177F}" srcOrd="0" destOrd="0" presId="urn:microsoft.com/office/officeart/2005/8/layout/process3"/>
    <dgm:cxn modelId="{03BE5915-B94C-4549-ABC7-22F58E760D58}" type="presOf" srcId="{CE1D8305-B370-924C-B9D2-81FFDD8FC29B}" destId="{FE505ED9-790F-E745-8555-4008654E63F5}" srcOrd="0" destOrd="3" presId="urn:microsoft.com/office/officeart/2005/8/layout/process3"/>
    <dgm:cxn modelId="{649E3216-5DB6-4F47-B024-3576EBFF79A5}" srcId="{FE47FDB6-6D13-E14D-AD0D-DF1A68F19C03}" destId="{23D15F09-D546-4A4C-A139-C85D342AFCD3}" srcOrd="2" destOrd="0" parTransId="{52E406DC-1150-EA47-AB70-C386233E4D86}" sibTransId="{5F2326F4-BDEB-2743-9144-EB181F45B313}"/>
    <dgm:cxn modelId="{E7E76917-F913-7541-B924-B95B252315D4}" type="presOf" srcId="{E9118968-EC10-644E-A5FD-BB16E509096F}" destId="{6C679F8A-5AC9-7043-8319-B4E5437DF9AC}" srcOrd="1" destOrd="0" presId="urn:microsoft.com/office/officeart/2005/8/layout/process3"/>
    <dgm:cxn modelId="{2AA3F417-2F74-A746-9B02-402118B6BF70}" type="presOf" srcId="{44AA1B6A-BC93-A648-A4B3-682C78A64040}" destId="{FE505ED9-790F-E745-8555-4008654E63F5}" srcOrd="0" destOrd="4" presId="urn:microsoft.com/office/officeart/2005/8/layout/process3"/>
    <dgm:cxn modelId="{16BEFE24-B60A-0547-A603-CA2B79C1A4DF}" type="presOf" srcId="{E4A69F11-1436-AF43-B728-2A721EEF483F}" destId="{0AA99784-5CBC-B64D-B394-04942748C4BE}" srcOrd="0" destOrd="0" presId="urn:microsoft.com/office/officeart/2005/8/layout/process3"/>
    <dgm:cxn modelId="{1422412D-B4B6-D34E-9EBA-BBCB8D0D0EC8}" srcId="{354C9560-DFD0-8D4F-A8B9-D69E2E49158B}" destId="{E09B0EA4-1FEC-AC40-B657-F94E0B21B369}" srcOrd="2" destOrd="0" parTransId="{A880C108-F401-5B48-A37D-63CB2FB58F42}" sibTransId="{7DA4795E-6286-E447-945B-41D3A4E190CE}"/>
    <dgm:cxn modelId="{F83CFF30-1F6C-6F4E-83BE-FAC4342DBC86}" type="presOf" srcId="{354C9560-DFD0-8D4F-A8B9-D69E2E49158B}" destId="{DD75B7DB-B8D5-CC41-B265-F1AC67C9367B}" srcOrd="1" destOrd="0" presId="urn:microsoft.com/office/officeart/2005/8/layout/process3"/>
    <dgm:cxn modelId="{EAC6C931-036C-AE41-A86A-F7D67226FC3D}" type="presOf" srcId="{8024DD26-4252-4C49-9542-F50D0CF38D49}" destId="{AB761D70-DB13-6A4A-A0B8-FAFEE7B55950}" srcOrd="0" destOrd="0" presId="urn:microsoft.com/office/officeart/2005/8/layout/process3"/>
    <dgm:cxn modelId="{EFF1C232-A8A2-8B4D-8C6A-112337E71D3F}" srcId="{16702F36-92D2-3E4F-B71B-AFF0135A9DC4}" destId="{6003E6B9-1475-3E40-BFBF-41F65D5FA2F5}" srcOrd="0" destOrd="0" parTransId="{40394F55-6AD4-7048-8AD1-0177A8A36AA9}" sibTransId="{A4767DA6-3004-F841-BBC2-052E7AB87701}"/>
    <dgm:cxn modelId="{AFF25534-7F2A-ED49-AD3D-60A89340ED0B}" srcId="{E9118968-EC10-644E-A5FD-BB16E509096F}" destId="{AC2480BA-0267-FC43-A20B-55D386BDDB35}" srcOrd="3" destOrd="0" parTransId="{AB0A450C-8290-0141-86ED-5433024C6599}" sibTransId="{F267F2F2-DA8F-954F-8840-75F98BBEA459}"/>
    <dgm:cxn modelId="{0D96BC36-1F02-B248-93FF-9109C6C6F201}" type="presOf" srcId="{23D15F09-D546-4A4C-A139-C85D342AFCD3}" destId="{FE505ED9-790F-E745-8555-4008654E63F5}" srcOrd="0" destOrd="2" presId="urn:microsoft.com/office/officeart/2005/8/layout/process3"/>
    <dgm:cxn modelId="{69F7573D-1DD7-554A-A503-B5D3532836A6}" type="presOf" srcId="{FE47FDB6-6D13-E14D-AD0D-DF1A68F19C03}" destId="{0CE0D39D-D348-374A-8939-324D30A16651}" srcOrd="0" destOrd="0" presId="urn:microsoft.com/office/officeart/2005/8/layout/process3"/>
    <dgm:cxn modelId="{FAA29444-6346-0C49-99CF-91AA14FCB221}" srcId="{354C9560-DFD0-8D4F-A8B9-D69E2E49158B}" destId="{635C9E2E-80AC-8D4B-AC17-7BAC33CEA963}" srcOrd="3" destOrd="0" parTransId="{3C64F51A-F0ED-8243-808C-5D0D094E2658}" sibTransId="{8588025D-DEDA-0E45-9981-FA9DAB3CBD63}"/>
    <dgm:cxn modelId="{7D924C46-2D73-E74A-A32F-FC20FC112791}" type="presOf" srcId="{A43686BD-D6E6-4044-8FDF-508856FEE6BD}" destId="{EEA6E362-AD88-E448-B960-032BD0CF0E26}" srcOrd="0" destOrd="2" presId="urn:microsoft.com/office/officeart/2005/8/layout/process3"/>
    <dgm:cxn modelId="{70DE624A-A918-D442-8A71-0ED8C8056974}" type="presOf" srcId="{16702F36-92D2-3E4F-B71B-AFF0135A9DC4}" destId="{3B0871FA-9D1A-2342-8FDC-E1F6DCA6AAA4}" srcOrd="0" destOrd="0" presId="urn:microsoft.com/office/officeart/2005/8/layout/process3"/>
    <dgm:cxn modelId="{91673459-B002-DE48-BDA9-620F6B4246CA}" srcId="{FE47FDB6-6D13-E14D-AD0D-DF1A68F19C03}" destId="{231CD4FC-4B4D-B541-BF06-364A768F892F}" srcOrd="1" destOrd="0" parTransId="{B3F59397-474F-FA44-8B99-58652FD506EB}" sibTransId="{5DA3C02D-3126-4F41-B67B-44E8E848020C}"/>
    <dgm:cxn modelId="{9A3F6F5C-50A5-6147-B79D-F1990F33C66B}" srcId="{354C9560-DFD0-8D4F-A8B9-D69E2E49158B}" destId="{D5516746-CF43-BD40-ABD8-734325C0F29F}" srcOrd="1" destOrd="0" parTransId="{848767BD-93FA-B34B-8E73-BAB1E7C503CB}" sibTransId="{D875C5D4-E341-2D46-AF32-7DE837B043F0}"/>
    <dgm:cxn modelId="{C599FB5F-B6EE-9A42-899C-9671B52F3EB9}" type="presOf" srcId="{16702F36-92D2-3E4F-B71B-AFF0135A9DC4}" destId="{CBCFEEC4-1AA8-8B40-832E-352031BC1DF9}" srcOrd="1" destOrd="0" presId="urn:microsoft.com/office/officeart/2005/8/layout/process3"/>
    <dgm:cxn modelId="{49F48262-FC8B-154B-AF91-B5195759AA22}" srcId="{C4E9B2E4-1F97-9A49-A6FF-335093393814}" destId="{CA831644-234F-3E4A-897A-0AF452327A04}" srcOrd="0" destOrd="0" parTransId="{970B8D87-2D71-7247-8CE3-ABBA6B7461C1}" sibTransId="{A7E85E34-C8C7-2D4C-A1D6-9C7D41CFC5A5}"/>
    <dgm:cxn modelId="{BC9E1E63-CB26-2747-8D01-7811AA66279F}" type="presOf" srcId="{A7800B88-3D5E-0340-B9B5-78FE87848418}" destId="{19196ABE-FC63-1E44-9238-E41429E9283D}" srcOrd="0" destOrd="0" presId="urn:microsoft.com/office/officeart/2005/8/layout/process3"/>
    <dgm:cxn modelId="{75284B69-C962-934A-81FA-3FB335E6B47C}" type="presOf" srcId="{42C8664C-4758-CB4B-BD65-22294D92C64C}" destId="{EEA6E362-AD88-E448-B960-032BD0CF0E26}" srcOrd="0" destOrd="0" presId="urn:microsoft.com/office/officeart/2005/8/layout/process3"/>
    <dgm:cxn modelId="{80A1A669-C7AD-674D-A3D9-ACA1466253AC}" type="presOf" srcId="{A607F1DB-0A40-994F-9AAC-736D0739C64C}" destId="{98933457-C9EC-FA4A-B318-E51201540272}" srcOrd="0" destOrd="2" presId="urn:microsoft.com/office/officeart/2005/8/layout/process3"/>
    <dgm:cxn modelId="{4BF02D6C-FBB1-7B4B-8A44-0C1549D5FECE}" srcId="{A7800B88-3D5E-0340-B9B5-78FE87848418}" destId="{354C9560-DFD0-8D4F-A8B9-D69E2E49158B}" srcOrd="3" destOrd="0" parTransId="{7A04C1C8-A133-084D-A288-914923ACCA8E}" sibTransId="{CEDB0B99-26DC-BC43-8754-2064BFBBF490}"/>
    <dgm:cxn modelId="{3E9E5C72-3EBF-B840-9F98-38DB3DF73243}" type="presOf" srcId="{CA831644-234F-3E4A-897A-0AF452327A04}" destId="{5F5C5C76-8225-5E47-BE37-7CCBADB3D27B}" srcOrd="0" destOrd="0" presId="urn:microsoft.com/office/officeart/2005/8/layout/process3"/>
    <dgm:cxn modelId="{D5DE5680-F040-D444-8386-6093F290E753}" srcId="{FE47FDB6-6D13-E14D-AD0D-DF1A68F19C03}" destId="{CE1D8305-B370-924C-B9D2-81FFDD8FC29B}" srcOrd="3" destOrd="0" parTransId="{C3E1B491-92D0-044D-A593-A9AA026B0E33}" sibTransId="{E8ADC6AA-AC18-C44D-A6A3-E19D5047E72D}"/>
    <dgm:cxn modelId="{CCECBA82-5DF3-2B4F-A7F8-7D6DC22038A6}" srcId="{16702F36-92D2-3E4F-B71B-AFF0135A9DC4}" destId="{A607F1DB-0A40-994F-9AAC-736D0739C64C}" srcOrd="2" destOrd="0" parTransId="{50F6A073-7538-C847-9AEA-4BFF94F15E8B}" sibTransId="{000A3FEF-2D08-D043-9130-37E8BF5B82D3}"/>
    <dgm:cxn modelId="{57907E88-EE4E-184D-AF9A-42AD16DB45B2}" type="presOf" srcId="{354C9560-DFD0-8D4F-A8B9-D69E2E49158B}" destId="{BA2F4B7B-A6EF-2948-8215-7F695E6CD4A2}" srcOrd="0" destOrd="0" presId="urn:microsoft.com/office/officeart/2005/8/layout/process3"/>
    <dgm:cxn modelId="{8F01BE8B-E62B-024C-B928-203CEF0A2B99}" type="presOf" srcId="{2F8BA0AC-608A-D84C-A6A9-D76485718202}" destId="{EEA6E362-AD88-E448-B960-032BD0CF0E26}" srcOrd="0" destOrd="1" presId="urn:microsoft.com/office/officeart/2005/8/layout/process3"/>
    <dgm:cxn modelId="{820F118D-B2B5-BC4F-BBEB-75995C4001AE}" type="presOf" srcId="{D0C9B040-6C20-3442-BFCE-91CEB1DA9DB0}" destId="{5F5C5C76-8225-5E47-BE37-7CCBADB3D27B}" srcOrd="0" destOrd="1" presId="urn:microsoft.com/office/officeart/2005/8/layout/process3"/>
    <dgm:cxn modelId="{F7DDB68F-1CD0-5244-9E04-64D4FE2D3EAD}" srcId="{FE47FDB6-6D13-E14D-AD0D-DF1A68F19C03}" destId="{310F866E-8FD9-914E-B34F-2B958224F099}" srcOrd="0" destOrd="0" parTransId="{2AE19E1D-3614-D546-9E6E-0C4D90A881A7}" sibTransId="{1855DF47-E45E-3541-A514-C7E643C4A264}"/>
    <dgm:cxn modelId="{2D56DB93-EF8E-114A-923E-171AA5890827}" type="presOf" srcId="{FE47FDB6-6D13-E14D-AD0D-DF1A68F19C03}" destId="{7EBD23D2-ACC1-CE41-AD45-B8030BD2C55C}" srcOrd="1" destOrd="0" presId="urn:microsoft.com/office/officeart/2005/8/layout/process3"/>
    <dgm:cxn modelId="{F163E994-742E-3B41-A89D-5A9A31FDE45F}" type="presOf" srcId="{8024DD26-4252-4C49-9542-F50D0CF38D49}" destId="{BBB254C9-8CA6-7048-B194-9AAA8ECB200C}" srcOrd="1" destOrd="0" presId="urn:microsoft.com/office/officeart/2005/8/layout/process3"/>
    <dgm:cxn modelId="{D712BF98-9675-9B45-AA96-DD54405E878A}" srcId="{FE47FDB6-6D13-E14D-AD0D-DF1A68F19C03}" destId="{44AA1B6A-BC93-A648-A4B3-682C78A64040}" srcOrd="4" destOrd="0" parTransId="{690873EE-3644-2447-A927-7865729E9FFB}" sibTransId="{2B9CD17F-3AB2-8641-94D3-37FC5816AB51}"/>
    <dgm:cxn modelId="{685D8AA7-F2C8-9A44-814A-6DF6E9600AE1}" srcId="{354C9560-DFD0-8D4F-A8B9-D69E2E49158B}" destId="{E4A69F11-1436-AF43-B728-2A721EEF483F}" srcOrd="0" destOrd="0" parTransId="{4B193006-4FC7-474E-81D4-1D8ED54CBA1F}" sibTransId="{DE06EAC6-8FD8-B64A-A2ED-C71346AFED8D}"/>
    <dgm:cxn modelId="{0D1C03A8-D72C-3946-934A-8CC7AF1FD401}" type="presOf" srcId="{E09B0EA4-1FEC-AC40-B657-F94E0B21B369}" destId="{0AA99784-5CBC-B64D-B394-04942748C4BE}" srcOrd="0" destOrd="2" presId="urn:microsoft.com/office/officeart/2005/8/layout/process3"/>
    <dgm:cxn modelId="{A93D48A9-F0C4-EB44-A991-5C0104FC25F6}" type="presOf" srcId="{AC2480BA-0267-FC43-A20B-55D386BDDB35}" destId="{EEA6E362-AD88-E448-B960-032BD0CF0E26}" srcOrd="0" destOrd="3" presId="urn:microsoft.com/office/officeart/2005/8/layout/process3"/>
    <dgm:cxn modelId="{7ACBF7A9-80A9-B248-A908-5640A90FDA3C}" type="presOf" srcId="{F0943FB1-08CF-5D41-B269-0461CC2DADAF}" destId="{C5ADD67D-D0E3-D240-B4E9-7C6F59ED6AB6}" srcOrd="1" destOrd="0" presId="urn:microsoft.com/office/officeart/2005/8/layout/process3"/>
    <dgm:cxn modelId="{AE018FAB-A3D7-0D40-A4D4-AB114424D808}" type="presOf" srcId="{231CD4FC-4B4D-B541-BF06-364A768F892F}" destId="{FE505ED9-790F-E745-8555-4008654E63F5}" srcOrd="0" destOrd="1" presId="urn:microsoft.com/office/officeart/2005/8/layout/process3"/>
    <dgm:cxn modelId="{CF71ECB7-7F5C-644A-842D-A825158DC4AA}" type="presOf" srcId="{8F1DDBF0-0EEB-914F-90F1-AB2FC644BCE2}" destId="{69888517-15C1-6741-8792-81FDC90823AE}" srcOrd="1" destOrd="0" presId="urn:microsoft.com/office/officeart/2005/8/layout/process3"/>
    <dgm:cxn modelId="{37A915BB-53EA-EC49-B030-5C048B9079F6}" srcId="{E9118968-EC10-644E-A5FD-BB16E509096F}" destId="{A43686BD-D6E6-4044-8FDF-508856FEE6BD}" srcOrd="2" destOrd="0" parTransId="{8B60F51F-C574-B645-88A6-2959FF638906}" sibTransId="{A7A0B634-E4F1-2246-8AFB-1C70EACDE069}"/>
    <dgm:cxn modelId="{A4A486BC-AA66-CF46-9399-69BE33DFAF6F}" srcId="{E9118968-EC10-644E-A5FD-BB16E509096F}" destId="{2F8BA0AC-608A-D84C-A6A9-D76485718202}" srcOrd="1" destOrd="0" parTransId="{18BB2780-6FED-5E4B-B866-5553104A9EBD}" sibTransId="{DC050F21-2000-AA4E-AE5F-F9E04E5CCD3E}"/>
    <dgm:cxn modelId="{F27AF7BD-EFB3-3B4B-945F-063926A2F5F5}" srcId="{A7800B88-3D5E-0340-B9B5-78FE87848418}" destId="{FE47FDB6-6D13-E14D-AD0D-DF1A68F19C03}" srcOrd="1" destOrd="0" parTransId="{F99DA8C1-00B5-274A-84C8-B6F3ACE77469}" sibTransId="{F0943FB1-08CF-5D41-B269-0461CC2DADAF}"/>
    <dgm:cxn modelId="{382F89C0-CCD9-6B41-A2C9-CCDA288A1FAE}" srcId="{A7800B88-3D5E-0340-B9B5-78FE87848418}" destId="{E9118968-EC10-644E-A5FD-BB16E509096F}" srcOrd="4" destOrd="0" parTransId="{CE77ED05-32CC-CC4D-9BF3-196C6112FDA6}" sibTransId="{D593DC0D-14E3-0248-9A2E-A196B98D6631}"/>
    <dgm:cxn modelId="{A8CDAEC0-5D3B-8041-9148-15F112A1AD00}" srcId="{A7800B88-3D5E-0340-B9B5-78FE87848418}" destId="{16702F36-92D2-3E4F-B71B-AFF0135A9DC4}" srcOrd="2" destOrd="0" parTransId="{2DC2ACA1-578C-1E44-BFF8-6B6FF4642780}" sibTransId="{8024DD26-4252-4C49-9542-F50D0CF38D49}"/>
    <dgm:cxn modelId="{5867BFC8-CE69-8240-B0B2-9A800439CF31}" srcId="{16702F36-92D2-3E4F-B71B-AFF0135A9DC4}" destId="{F38A6FA8-DC48-9945-8590-298CF8DDBDC2}" srcOrd="1" destOrd="0" parTransId="{B0972AEA-5DEC-C446-98A7-CF636E0C8B78}" sibTransId="{2083B5C6-2A07-4F46-BA73-6465285E37B9}"/>
    <dgm:cxn modelId="{50634AD0-9EA0-3D46-9EF8-F5E4D8FDEB98}" type="presOf" srcId="{CEDB0B99-26DC-BC43-8754-2064BFBBF490}" destId="{2979E725-9E64-DD40-B5E0-4FD1CD2F8DE5}" srcOrd="1" destOrd="0" presId="urn:microsoft.com/office/officeart/2005/8/layout/process3"/>
    <dgm:cxn modelId="{D93ECFD1-1672-8E41-951C-EFBC4F01CB7C}" type="presOf" srcId="{8F1DDBF0-0EEB-914F-90F1-AB2FC644BCE2}" destId="{E108E890-153C-1F4D-A1C6-F3A3DFAD26BE}" srcOrd="0" destOrd="0" presId="urn:microsoft.com/office/officeart/2005/8/layout/process3"/>
    <dgm:cxn modelId="{1F39EED1-F855-9E44-BF71-AFC15881CDDE}" type="presOf" srcId="{E9118968-EC10-644E-A5FD-BB16E509096F}" destId="{5BA8F745-CF0C-FF49-BD22-303A2828B823}" srcOrd="0" destOrd="0" presId="urn:microsoft.com/office/officeart/2005/8/layout/process3"/>
    <dgm:cxn modelId="{6D7B6DD4-4929-CD4C-9F09-56E771BF88C8}" type="presOf" srcId="{C4E9B2E4-1F97-9A49-A6FF-335093393814}" destId="{8EFCCBD8-AA73-A647-80EB-DDA34CE064CB}" srcOrd="0" destOrd="0" presId="urn:microsoft.com/office/officeart/2005/8/layout/process3"/>
    <dgm:cxn modelId="{6FB3A1DE-1711-1649-848C-A101AE89C672}" type="presOf" srcId="{6003E6B9-1475-3E40-BFBF-41F65D5FA2F5}" destId="{98933457-C9EC-FA4A-B318-E51201540272}" srcOrd="0" destOrd="0" presId="urn:microsoft.com/office/officeart/2005/8/layout/process3"/>
    <dgm:cxn modelId="{CAF64BDF-D601-0949-9C34-59B47B121554}" type="presOf" srcId="{D5516746-CF43-BD40-ABD8-734325C0F29F}" destId="{0AA99784-5CBC-B64D-B394-04942748C4BE}" srcOrd="0" destOrd="1" presId="urn:microsoft.com/office/officeart/2005/8/layout/process3"/>
    <dgm:cxn modelId="{7C0665E1-5C7A-8C4E-A1F0-440E21684236}" type="presOf" srcId="{C4E9B2E4-1F97-9A49-A6FF-335093393814}" destId="{197ECDDC-F811-734C-A117-9080952339BB}" srcOrd="1" destOrd="0" presId="urn:microsoft.com/office/officeart/2005/8/layout/process3"/>
    <dgm:cxn modelId="{B64927E7-731B-664D-83FE-78D2976A8E06}" type="presOf" srcId="{635C9E2E-80AC-8D4B-AC17-7BAC33CEA963}" destId="{0AA99784-5CBC-B64D-B394-04942748C4BE}" srcOrd="0" destOrd="3" presId="urn:microsoft.com/office/officeart/2005/8/layout/process3"/>
    <dgm:cxn modelId="{E8EB9DE7-A40B-224D-AFFD-D4DE40918179}" srcId="{E9118968-EC10-644E-A5FD-BB16E509096F}" destId="{42C8664C-4758-CB4B-BD65-22294D92C64C}" srcOrd="0" destOrd="0" parTransId="{37F46C1D-44D4-7E42-8DFC-7F4470C700CC}" sibTransId="{849FF7CF-ACEE-AF4F-BFDD-457EE1EBDAAC}"/>
    <dgm:cxn modelId="{BA4DABEB-125C-F94A-942A-E31CD7E4ED29}" srcId="{C4E9B2E4-1F97-9A49-A6FF-335093393814}" destId="{D0C9B040-6C20-3442-BFCE-91CEB1DA9DB0}" srcOrd="1" destOrd="0" parTransId="{CAAA8E2C-E9A8-6D46-91A8-FD186E630018}" sibTransId="{514E38D7-1714-874F-A411-F7A8389C4C7D}"/>
    <dgm:cxn modelId="{1D7EFEF7-64CE-6142-A58A-D3ADA2AF0702}" type="presOf" srcId="{CEDB0B99-26DC-BC43-8754-2064BFBBF490}" destId="{7A2BA820-1514-A741-A971-AD67C86EA0E5}" srcOrd="0" destOrd="0" presId="urn:microsoft.com/office/officeart/2005/8/layout/process3"/>
    <dgm:cxn modelId="{1AD5773F-A5E7-214A-B19C-0B5F7DF2EFF4}" type="presParOf" srcId="{19196ABE-FC63-1E44-9238-E41429E9283D}" destId="{34D08B53-7567-5F42-9ACD-D82B72B9000D}" srcOrd="0" destOrd="0" presId="urn:microsoft.com/office/officeart/2005/8/layout/process3"/>
    <dgm:cxn modelId="{23DE98B8-70EB-9540-ADF4-D5D20B0BEF5E}" type="presParOf" srcId="{34D08B53-7567-5F42-9ACD-D82B72B9000D}" destId="{8EFCCBD8-AA73-A647-80EB-DDA34CE064CB}" srcOrd="0" destOrd="0" presId="urn:microsoft.com/office/officeart/2005/8/layout/process3"/>
    <dgm:cxn modelId="{A67A9363-751A-F94E-94D2-B0D97BD41EB3}" type="presParOf" srcId="{34D08B53-7567-5F42-9ACD-D82B72B9000D}" destId="{197ECDDC-F811-734C-A117-9080952339BB}" srcOrd="1" destOrd="0" presId="urn:microsoft.com/office/officeart/2005/8/layout/process3"/>
    <dgm:cxn modelId="{77A1F0D5-3DD1-3A4A-A537-07451A7A5696}" type="presParOf" srcId="{34D08B53-7567-5F42-9ACD-D82B72B9000D}" destId="{5F5C5C76-8225-5E47-BE37-7CCBADB3D27B}" srcOrd="2" destOrd="0" presId="urn:microsoft.com/office/officeart/2005/8/layout/process3"/>
    <dgm:cxn modelId="{FB586DC6-E538-064B-93B0-303D61BF23D6}" type="presParOf" srcId="{19196ABE-FC63-1E44-9238-E41429E9283D}" destId="{E108E890-153C-1F4D-A1C6-F3A3DFAD26BE}" srcOrd="1" destOrd="0" presId="urn:microsoft.com/office/officeart/2005/8/layout/process3"/>
    <dgm:cxn modelId="{8C19A565-DD50-CD4D-A836-F13E068D00BD}" type="presParOf" srcId="{E108E890-153C-1F4D-A1C6-F3A3DFAD26BE}" destId="{69888517-15C1-6741-8792-81FDC90823AE}" srcOrd="0" destOrd="0" presId="urn:microsoft.com/office/officeart/2005/8/layout/process3"/>
    <dgm:cxn modelId="{B8C2870D-B097-3A4B-AD3D-FD46227F0FDF}" type="presParOf" srcId="{19196ABE-FC63-1E44-9238-E41429E9283D}" destId="{29214F81-B9E8-5A48-ACEB-BF4FC420561E}" srcOrd="2" destOrd="0" presId="urn:microsoft.com/office/officeart/2005/8/layout/process3"/>
    <dgm:cxn modelId="{43269CAE-D182-894A-AB99-320E6F8AFDD4}" type="presParOf" srcId="{29214F81-B9E8-5A48-ACEB-BF4FC420561E}" destId="{0CE0D39D-D348-374A-8939-324D30A16651}" srcOrd="0" destOrd="0" presId="urn:microsoft.com/office/officeart/2005/8/layout/process3"/>
    <dgm:cxn modelId="{1008F560-3A2A-5B47-9493-995EDCB96F2C}" type="presParOf" srcId="{29214F81-B9E8-5A48-ACEB-BF4FC420561E}" destId="{7EBD23D2-ACC1-CE41-AD45-B8030BD2C55C}" srcOrd="1" destOrd="0" presId="urn:microsoft.com/office/officeart/2005/8/layout/process3"/>
    <dgm:cxn modelId="{4A3AB4E4-5D3E-0A4A-85A2-F069571E130D}" type="presParOf" srcId="{29214F81-B9E8-5A48-ACEB-BF4FC420561E}" destId="{FE505ED9-790F-E745-8555-4008654E63F5}" srcOrd="2" destOrd="0" presId="urn:microsoft.com/office/officeart/2005/8/layout/process3"/>
    <dgm:cxn modelId="{D3538DC8-C6A7-AF46-A117-0B215FCE26ED}" type="presParOf" srcId="{19196ABE-FC63-1E44-9238-E41429E9283D}" destId="{016C7F54-B0B0-9548-B521-AA990EE2177F}" srcOrd="3" destOrd="0" presId="urn:microsoft.com/office/officeart/2005/8/layout/process3"/>
    <dgm:cxn modelId="{1C956516-D8BB-E54F-8585-281C1917A5EF}" type="presParOf" srcId="{016C7F54-B0B0-9548-B521-AA990EE2177F}" destId="{C5ADD67D-D0E3-D240-B4E9-7C6F59ED6AB6}" srcOrd="0" destOrd="0" presId="urn:microsoft.com/office/officeart/2005/8/layout/process3"/>
    <dgm:cxn modelId="{ACC63EF1-E345-5543-BFCB-2D83BBFEEB2F}" type="presParOf" srcId="{19196ABE-FC63-1E44-9238-E41429E9283D}" destId="{52773523-67E0-2A46-89A8-9D76CE606B41}" srcOrd="4" destOrd="0" presId="urn:microsoft.com/office/officeart/2005/8/layout/process3"/>
    <dgm:cxn modelId="{525C3E64-BE7E-1A41-96CE-F88E4D9D6F0B}" type="presParOf" srcId="{52773523-67E0-2A46-89A8-9D76CE606B41}" destId="{3B0871FA-9D1A-2342-8FDC-E1F6DCA6AAA4}" srcOrd="0" destOrd="0" presId="urn:microsoft.com/office/officeart/2005/8/layout/process3"/>
    <dgm:cxn modelId="{AAF28203-C415-3A45-8537-7F247CA5300F}" type="presParOf" srcId="{52773523-67E0-2A46-89A8-9D76CE606B41}" destId="{CBCFEEC4-1AA8-8B40-832E-352031BC1DF9}" srcOrd="1" destOrd="0" presId="urn:microsoft.com/office/officeart/2005/8/layout/process3"/>
    <dgm:cxn modelId="{28100191-09FE-2342-AFB6-4DBCD4F493CD}" type="presParOf" srcId="{52773523-67E0-2A46-89A8-9D76CE606B41}" destId="{98933457-C9EC-FA4A-B318-E51201540272}" srcOrd="2" destOrd="0" presId="urn:microsoft.com/office/officeart/2005/8/layout/process3"/>
    <dgm:cxn modelId="{8B320E54-1FF6-8145-A42D-B15665BC34EC}" type="presParOf" srcId="{19196ABE-FC63-1E44-9238-E41429E9283D}" destId="{AB761D70-DB13-6A4A-A0B8-FAFEE7B55950}" srcOrd="5" destOrd="0" presId="urn:microsoft.com/office/officeart/2005/8/layout/process3"/>
    <dgm:cxn modelId="{DA9F09EB-4B4A-974E-8CE9-CB632A958219}" type="presParOf" srcId="{AB761D70-DB13-6A4A-A0B8-FAFEE7B55950}" destId="{BBB254C9-8CA6-7048-B194-9AAA8ECB200C}" srcOrd="0" destOrd="0" presId="urn:microsoft.com/office/officeart/2005/8/layout/process3"/>
    <dgm:cxn modelId="{20F7F43C-18E7-0B4F-8FB1-7A885B801A86}" type="presParOf" srcId="{19196ABE-FC63-1E44-9238-E41429E9283D}" destId="{C4F79EA0-00AC-A145-8B87-9B00949BF9B0}" srcOrd="6" destOrd="0" presId="urn:microsoft.com/office/officeart/2005/8/layout/process3"/>
    <dgm:cxn modelId="{2B1C4C44-8804-2A49-85CF-41ABBE27A1A2}" type="presParOf" srcId="{C4F79EA0-00AC-A145-8B87-9B00949BF9B0}" destId="{BA2F4B7B-A6EF-2948-8215-7F695E6CD4A2}" srcOrd="0" destOrd="0" presId="urn:microsoft.com/office/officeart/2005/8/layout/process3"/>
    <dgm:cxn modelId="{70FDEEEA-FAF0-3E42-BAE4-16A9C5448925}" type="presParOf" srcId="{C4F79EA0-00AC-A145-8B87-9B00949BF9B0}" destId="{DD75B7DB-B8D5-CC41-B265-F1AC67C9367B}" srcOrd="1" destOrd="0" presId="urn:microsoft.com/office/officeart/2005/8/layout/process3"/>
    <dgm:cxn modelId="{779BD3BC-AC06-374C-862D-B980266B18D2}" type="presParOf" srcId="{C4F79EA0-00AC-A145-8B87-9B00949BF9B0}" destId="{0AA99784-5CBC-B64D-B394-04942748C4BE}" srcOrd="2" destOrd="0" presId="urn:microsoft.com/office/officeart/2005/8/layout/process3"/>
    <dgm:cxn modelId="{A9F4D2B9-DB42-F249-8B76-6A3F18EAE107}" type="presParOf" srcId="{19196ABE-FC63-1E44-9238-E41429E9283D}" destId="{7A2BA820-1514-A741-A971-AD67C86EA0E5}" srcOrd="7" destOrd="0" presId="urn:microsoft.com/office/officeart/2005/8/layout/process3"/>
    <dgm:cxn modelId="{0689A180-A2D3-F344-9EDA-C423A39404DC}" type="presParOf" srcId="{7A2BA820-1514-A741-A971-AD67C86EA0E5}" destId="{2979E725-9E64-DD40-B5E0-4FD1CD2F8DE5}" srcOrd="0" destOrd="0" presId="urn:microsoft.com/office/officeart/2005/8/layout/process3"/>
    <dgm:cxn modelId="{80992C14-981C-C342-B894-34EEC90B1C01}" type="presParOf" srcId="{19196ABE-FC63-1E44-9238-E41429E9283D}" destId="{3CA17C87-B166-A94A-9293-A2951D624062}" srcOrd="8" destOrd="0" presId="urn:microsoft.com/office/officeart/2005/8/layout/process3"/>
    <dgm:cxn modelId="{21C99D56-5D8D-4B40-9187-010814305DEA}" type="presParOf" srcId="{3CA17C87-B166-A94A-9293-A2951D624062}" destId="{5BA8F745-CF0C-FF49-BD22-303A2828B823}" srcOrd="0" destOrd="0" presId="urn:microsoft.com/office/officeart/2005/8/layout/process3"/>
    <dgm:cxn modelId="{6B522761-825B-8D4A-A2D3-3D64BA141F0F}" type="presParOf" srcId="{3CA17C87-B166-A94A-9293-A2951D624062}" destId="{6C679F8A-5AC9-7043-8319-B4E5437DF9AC}" srcOrd="1" destOrd="0" presId="urn:microsoft.com/office/officeart/2005/8/layout/process3"/>
    <dgm:cxn modelId="{3D575276-C487-FE4E-AF75-B08F833BD8C8}" type="presParOf" srcId="{3CA17C87-B166-A94A-9293-A2951D624062}" destId="{EEA6E362-AD88-E448-B960-032BD0CF0E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A528F-7A93-D843-A307-07F636418BD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34D7B-F490-7B45-A353-E12B6FD29C7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CC703B83-9376-2143-89AA-78B12F959FA1}" type="parTrans" cxnId="{84EB1AC5-FAB5-ED40-B85B-1A9A47FB48DE}">
      <dgm:prSet/>
      <dgm:spPr/>
      <dgm:t>
        <a:bodyPr/>
        <a:lstStyle/>
        <a:p>
          <a:endParaRPr lang="en-US"/>
        </a:p>
      </dgm:t>
    </dgm:pt>
    <dgm:pt modelId="{DF6D0887-9C32-D14C-A6DA-841A402CFBAA}" type="sibTrans" cxnId="{84EB1AC5-FAB5-ED40-B85B-1A9A47FB48DE}">
      <dgm:prSet/>
      <dgm:spPr/>
      <dgm:t>
        <a:bodyPr/>
        <a:lstStyle/>
        <a:p>
          <a:endParaRPr lang="en-US"/>
        </a:p>
      </dgm:t>
    </dgm:pt>
    <dgm:pt modelId="{7BD2A4D8-CD96-614E-BD68-634714D059C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Random Forest</a:t>
          </a:r>
        </a:p>
      </dgm:t>
    </dgm:pt>
    <dgm:pt modelId="{8ADFC4C4-6736-9240-A154-815F00ABD156}" type="parTrans" cxnId="{92DA9F73-84FC-F845-B54B-16DF1C62F529}">
      <dgm:prSet/>
      <dgm:spPr/>
      <dgm:t>
        <a:bodyPr/>
        <a:lstStyle/>
        <a:p>
          <a:endParaRPr lang="en-US"/>
        </a:p>
      </dgm:t>
    </dgm:pt>
    <dgm:pt modelId="{4DD282EB-79F1-5143-915F-B7E8FCE905F7}" type="sibTrans" cxnId="{92DA9F73-84FC-F845-B54B-16DF1C62F529}">
      <dgm:prSet/>
      <dgm:spPr/>
      <dgm:t>
        <a:bodyPr/>
        <a:lstStyle/>
        <a:p>
          <a:endParaRPr lang="en-US"/>
        </a:p>
      </dgm:t>
    </dgm:pt>
    <dgm:pt modelId="{EE0EA248-209D-2D40-91F4-16E19D43F67C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0" i="0" u="none" dirty="0"/>
            <a:t>Selected for its ability to capture complex, non-linear relationships and feature importance analysis.</a:t>
          </a:r>
          <a:endParaRPr lang="en-US" dirty="0"/>
        </a:p>
      </dgm:t>
    </dgm:pt>
    <dgm:pt modelId="{F382EC21-6D62-2345-A20B-056B36A85C18}" type="parTrans" cxnId="{2E3A3EE5-667A-3C4F-9BFD-5EF17261F215}">
      <dgm:prSet/>
      <dgm:spPr/>
      <dgm:t>
        <a:bodyPr/>
        <a:lstStyle/>
        <a:p>
          <a:endParaRPr lang="en-US"/>
        </a:p>
      </dgm:t>
    </dgm:pt>
    <dgm:pt modelId="{7EA8E53A-BDB8-7948-8761-61E635385815}" type="sibTrans" cxnId="{2E3A3EE5-667A-3C4F-9BFD-5EF17261F215}">
      <dgm:prSet/>
      <dgm:spPr/>
      <dgm:t>
        <a:bodyPr/>
        <a:lstStyle/>
        <a:p>
          <a:endParaRPr lang="en-US"/>
        </a:p>
      </dgm:t>
    </dgm:pt>
    <dgm:pt modelId="{C24D7D87-FB7F-4C46-99B1-2694FEDF2F7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Support Vector Machine (SVM)</a:t>
          </a:r>
        </a:p>
      </dgm:t>
    </dgm:pt>
    <dgm:pt modelId="{D2DF0169-CAA8-A049-89C5-FC09FDD24915}" type="parTrans" cxnId="{D67986F9-DF54-5D49-8F0A-F944516A8882}">
      <dgm:prSet/>
      <dgm:spPr/>
      <dgm:t>
        <a:bodyPr/>
        <a:lstStyle/>
        <a:p>
          <a:endParaRPr lang="en-US"/>
        </a:p>
      </dgm:t>
    </dgm:pt>
    <dgm:pt modelId="{C86F1515-E2ED-C64D-BE25-E273CD8781BF}" type="sibTrans" cxnId="{D67986F9-DF54-5D49-8F0A-F944516A8882}">
      <dgm:prSet/>
      <dgm:spPr/>
      <dgm:t>
        <a:bodyPr/>
        <a:lstStyle/>
        <a:p>
          <a:endParaRPr lang="en-US"/>
        </a:p>
      </dgm:t>
    </dgm:pt>
    <dgm:pt modelId="{DF26D9F7-ADD5-2C4E-ACB8-227022B584F2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0" i="0" u="none" dirty="0"/>
            <a:t>Utilized for its robust classification capabilities in high-dimensional data.</a:t>
          </a:r>
          <a:endParaRPr lang="en-US" dirty="0"/>
        </a:p>
      </dgm:t>
    </dgm:pt>
    <dgm:pt modelId="{C525684E-7376-3E42-A842-1D19F14BDAB5}" type="parTrans" cxnId="{58A86246-3825-8542-BB43-D177782BA072}">
      <dgm:prSet/>
      <dgm:spPr/>
      <dgm:t>
        <a:bodyPr/>
        <a:lstStyle/>
        <a:p>
          <a:endParaRPr lang="en-US"/>
        </a:p>
      </dgm:t>
    </dgm:pt>
    <dgm:pt modelId="{054FF391-24AB-C24D-AFD1-F0063F4F742A}" type="sibTrans" cxnId="{58A86246-3825-8542-BB43-D177782BA072}">
      <dgm:prSet/>
      <dgm:spPr/>
      <dgm:t>
        <a:bodyPr/>
        <a:lstStyle/>
        <a:p>
          <a:endParaRPr lang="en-US"/>
        </a:p>
      </dgm:t>
    </dgm:pt>
    <dgm:pt modelId="{3AAB66E6-455F-4147-9016-C5A41C4B3FE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Gradient Boosting (XGBoost)</a:t>
          </a:r>
        </a:p>
      </dgm:t>
    </dgm:pt>
    <dgm:pt modelId="{EA314CBC-5838-3849-892B-5A3C13F06381}" type="parTrans" cxnId="{B1EEB35D-6D75-BD4B-A7AF-9E39A3B2C243}">
      <dgm:prSet/>
      <dgm:spPr/>
      <dgm:t>
        <a:bodyPr/>
        <a:lstStyle/>
        <a:p>
          <a:endParaRPr lang="en-US"/>
        </a:p>
      </dgm:t>
    </dgm:pt>
    <dgm:pt modelId="{FEFB6C98-F791-9442-BD80-E185F9980CB2}" type="sibTrans" cxnId="{B1EEB35D-6D75-BD4B-A7AF-9E39A3B2C243}">
      <dgm:prSet/>
      <dgm:spPr/>
      <dgm:t>
        <a:bodyPr/>
        <a:lstStyle/>
        <a:p>
          <a:endParaRPr lang="en-US"/>
        </a:p>
      </dgm:t>
    </dgm:pt>
    <dgm:pt modelId="{1CD62F1A-67BB-0046-8164-9BCFCC6A8145}">
      <dgm:prSet/>
      <dgm:spPr>
        <a:solidFill>
          <a:schemeClr val="tx2">
            <a:lumMod val="25000"/>
            <a:lumOff val="75000"/>
            <a:alpha val="90000"/>
          </a:schemeClr>
        </a:solidFill>
      </dgm:spPr>
      <dgm:t>
        <a:bodyPr/>
        <a:lstStyle/>
        <a:p>
          <a:r>
            <a:rPr lang="en-US" b="0" i="0" u="none" dirty="0"/>
            <a:t>Baseline model for its simplicity and interpretability.</a:t>
          </a:r>
          <a:endParaRPr lang="en-US" dirty="0"/>
        </a:p>
      </dgm:t>
    </dgm:pt>
    <dgm:pt modelId="{30509359-443B-E448-9732-3AC8225FED4D}" type="parTrans" cxnId="{C1EAAF48-D460-E948-AF7C-140750C92260}">
      <dgm:prSet/>
      <dgm:spPr/>
      <dgm:t>
        <a:bodyPr/>
        <a:lstStyle/>
        <a:p>
          <a:endParaRPr lang="en-US"/>
        </a:p>
      </dgm:t>
    </dgm:pt>
    <dgm:pt modelId="{9567593B-6AF9-FE43-AB8F-51FFA80F770E}" type="sibTrans" cxnId="{C1EAAF48-D460-E948-AF7C-140750C92260}">
      <dgm:prSet/>
      <dgm:spPr/>
      <dgm:t>
        <a:bodyPr/>
        <a:lstStyle/>
        <a:p>
          <a:endParaRPr lang="en-US"/>
        </a:p>
      </dgm:t>
    </dgm:pt>
    <dgm:pt modelId="{3FC92A5A-5AF0-F24C-93B7-6F22AE562E95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0" i="0" u="none" dirty="0"/>
            <a:t>Chosen for handling imbalanced datasets effectively and improving prediction accuracy through iterative learning.</a:t>
          </a:r>
          <a:endParaRPr lang="en-US" dirty="0"/>
        </a:p>
      </dgm:t>
    </dgm:pt>
    <dgm:pt modelId="{7CDAA6F6-3778-0D4B-9BED-86359E9B0CFA}" type="parTrans" cxnId="{BF074FC4-449B-F047-BF7D-59E8C9F9F7BD}">
      <dgm:prSet/>
      <dgm:spPr/>
      <dgm:t>
        <a:bodyPr/>
        <a:lstStyle/>
        <a:p>
          <a:endParaRPr lang="en-US"/>
        </a:p>
      </dgm:t>
    </dgm:pt>
    <dgm:pt modelId="{A8DBDE64-8E32-9747-84CD-E2B1B1B226D0}" type="sibTrans" cxnId="{BF074FC4-449B-F047-BF7D-59E8C9F9F7BD}">
      <dgm:prSet/>
      <dgm:spPr/>
      <dgm:t>
        <a:bodyPr/>
        <a:lstStyle/>
        <a:p>
          <a:endParaRPr lang="en-US"/>
        </a:p>
      </dgm:t>
    </dgm:pt>
    <dgm:pt modelId="{A681DE5B-A1F9-8542-9F13-C63FB3477882}" type="pres">
      <dgm:prSet presAssocID="{FF1A528F-7A93-D843-A307-07F636418BD2}" presName="Name0" presStyleCnt="0">
        <dgm:presLayoutVars>
          <dgm:dir/>
          <dgm:animLvl val="lvl"/>
          <dgm:resizeHandles val="exact"/>
        </dgm:presLayoutVars>
      </dgm:prSet>
      <dgm:spPr/>
    </dgm:pt>
    <dgm:pt modelId="{79640427-5F35-FC4F-ABF9-D88B8DE8BD6D}" type="pres">
      <dgm:prSet presAssocID="{AAD34D7B-F490-7B45-A353-E12B6FD29C7D}" presName="composite" presStyleCnt="0"/>
      <dgm:spPr/>
    </dgm:pt>
    <dgm:pt modelId="{F956551D-04E4-EF43-BC87-4C88042A24DC}" type="pres">
      <dgm:prSet presAssocID="{AAD34D7B-F490-7B45-A353-E12B6FD29C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34EB574-1AB2-A94E-8400-BEF64632DFE8}" type="pres">
      <dgm:prSet presAssocID="{AAD34D7B-F490-7B45-A353-E12B6FD29C7D}" presName="desTx" presStyleLbl="alignAccFollowNode1" presStyleIdx="0" presStyleCnt="4">
        <dgm:presLayoutVars>
          <dgm:bulletEnabled val="1"/>
        </dgm:presLayoutVars>
      </dgm:prSet>
      <dgm:spPr/>
    </dgm:pt>
    <dgm:pt modelId="{99DD266C-3BF3-4C42-818B-A226697A649F}" type="pres">
      <dgm:prSet presAssocID="{DF6D0887-9C32-D14C-A6DA-841A402CFBAA}" presName="space" presStyleCnt="0"/>
      <dgm:spPr/>
    </dgm:pt>
    <dgm:pt modelId="{3736E9FE-DDB0-924A-BC33-5A6B8AF4B0B3}" type="pres">
      <dgm:prSet presAssocID="{7BD2A4D8-CD96-614E-BD68-634714D059CF}" presName="composite" presStyleCnt="0"/>
      <dgm:spPr/>
    </dgm:pt>
    <dgm:pt modelId="{F069D458-47D6-BB41-978C-1587DFF869D4}" type="pres">
      <dgm:prSet presAssocID="{7BD2A4D8-CD96-614E-BD68-634714D059C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BBFC7D-9495-6F4C-BCCD-B058CF3F4EC8}" type="pres">
      <dgm:prSet presAssocID="{7BD2A4D8-CD96-614E-BD68-634714D059CF}" presName="desTx" presStyleLbl="alignAccFollowNode1" presStyleIdx="1" presStyleCnt="4">
        <dgm:presLayoutVars>
          <dgm:bulletEnabled val="1"/>
        </dgm:presLayoutVars>
      </dgm:prSet>
      <dgm:spPr/>
    </dgm:pt>
    <dgm:pt modelId="{3827B650-91C9-AF43-A66C-C09EE1E31071}" type="pres">
      <dgm:prSet presAssocID="{4DD282EB-79F1-5143-915F-B7E8FCE905F7}" presName="space" presStyleCnt="0"/>
      <dgm:spPr/>
    </dgm:pt>
    <dgm:pt modelId="{54BA00D8-3B51-704B-857E-E012BA5CA0B4}" type="pres">
      <dgm:prSet presAssocID="{C24D7D87-FB7F-4C46-99B1-2694FEDF2F7F}" presName="composite" presStyleCnt="0"/>
      <dgm:spPr/>
    </dgm:pt>
    <dgm:pt modelId="{BC0246C2-F199-E245-BF0E-6544A4AB398B}" type="pres">
      <dgm:prSet presAssocID="{C24D7D87-FB7F-4C46-99B1-2694FEDF2F7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9091705-694E-3445-8660-DAC0B1E147AA}" type="pres">
      <dgm:prSet presAssocID="{C24D7D87-FB7F-4C46-99B1-2694FEDF2F7F}" presName="desTx" presStyleLbl="alignAccFollowNode1" presStyleIdx="2" presStyleCnt="4">
        <dgm:presLayoutVars>
          <dgm:bulletEnabled val="1"/>
        </dgm:presLayoutVars>
      </dgm:prSet>
      <dgm:spPr/>
    </dgm:pt>
    <dgm:pt modelId="{DEC87528-E4A7-124E-B41B-BDDA0C1FC761}" type="pres">
      <dgm:prSet presAssocID="{C86F1515-E2ED-C64D-BE25-E273CD8781BF}" presName="space" presStyleCnt="0"/>
      <dgm:spPr/>
    </dgm:pt>
    <dgm:pt modelId="{14E33DEE-CD2B-3C43-85BC-D73B9516EEF5}" type="pres">
      <dgm:prSet presAssocID="{3AAB66E6-455F-4147-9016-C5A41C4B3FEF}" presName="composite" presStyleCnt="0"/>
      <dgm:spPr/>
    </dgm:pt>
    <dgm:pt modelId="{A9AFF015-18DA-EC47-B10A-DBC8308395D7}" type="pres">
      <dgm:prSet presAssocID="{3AAB66E6-455F-4147-9016-C5A41C4B3FE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E856225-A043-7C40-8EB6-4F5B144D44E3}" type="pres">
      <dgm:prSet presAssocID="{3AAB66E6-455F-4147-9016-C5A41C4B3FE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0F4BF0E-60CD-CB40-B2FE-A5AC859B5775}" type="presOf" srcId="{3FC92A5A-5AF0-F24C-93B7-6F22AE562E95}" destId="{DE856225-A043-7C40-8EB6-4F5B144D44E3}" srcOrd="0" destOrd="0" presId="urn:microsoft.com/office/officeart/2005/8/layout/hList1"/>
    <dgm:cxn modelId="{E0A17315-10D0-1A42-AF07-91E42005472F}" type="presOf" srcId="{7BD2A4D8-CD96-614E-BD68-634714D059CF}" destId="{F069D458-47D6-BB41-978C-1587DFF869D4}" srcOrd="0" destOrd="0" presId="urn:microsoft.com/office/officeart/2005/8/layout/hList1"/>
    <dgm:cxn modelId="{58A86246-3825-8542-BB43-D177782BA072}" srcId="{C24D7D87-FB7F-4C46-99B1-2694FEDF2F7F}" destId="{DF26D9F7-ADD5-2C4E-ACB8-227022B584F2}" srcOrd="0" destOrd="0" parTransId="{C525684E-7376-3E42-A842-1D19F14BDAB5}" sibTransId="{054FF391-24AB-C24D-AFD1-F0063F4F742A}"/>
    <dgm:cxn modelId="{C1EAAF48-D460-E948-AF7C-140750C92260}" srcId="{AAD34D7B-F490-7B45-A353-E12B6FD29C7D}" destId="{1CD62F1A-67BB-0046-8164-9BCFCC6A8145}" srcOrd="0" destOrd="0" parTransId="{30509359-443B-E448-9732-3AC8225FED4D}" sibTransId="{9567593B-6AF9-FE43-AB8F-51FFA80F770E}"/>
    <dgm:cxn modelId="{EFBF2650-D492-6D43-893A-59A4D34BBE8D}" type="presOf" srcId="{1CD62F1A-67BB-0046-8164-9BCFCC6A8145}" destId="{F34EB574-1AB2-A94E-8400-BEF64632DFE8}" srcOrd="0" destOrd="0" presId="urn:microsoft.com/office/officeart/2005/8/layout/hList1"/>
    <dgm:cxn modelId="{1AB34C54-7A25-A246-B3E7-4050BDFB5AC3}" type="presOf" srcId="{3AAB66E6-455F-4147-9016-C5A41C4B3FEF}" destId="{A9AFF015-18DA-EC47-B10A-DBC8308395D7}" srcOrd="0" destOrd="0" presId="urn:microsoft.com/office/officeart/2005/8/layout/hList1"/>
    <dgm:cxn modelId="{B1EEB35D-6D75-BD4B-A7AF-9E39A3B2C243}" srcId="{FF1A528F-7A93-D843-A307-07F636418BD2}" destId="{3AAB66E6-455F-4147-9016-C5A41C4B3FEF}" srcOrd="3" destOrd="0" parTransId="{EA314CBC-5838-3849-892B-5A3C13F06381}" sibTransId="{FEFB6C98-F791-9442-BD80-E185F9980CB2}"/>
    <dgm:cxn modelId="{86731A70-8710-F94D-9334-554C095179F7}" type="presOf" srcId="{AAD34D7B-F490-7B45-A353-E12B6FD29C7D}" destId="{F956551D-04E4-EF43-BC87-4C88042A24DC}" srcOrd="0" destOrd="0" presId="urn:microsoft.com/office/officeart/2005/8/layout/hList1"/>
    <dgm:cxn modelId="{92DA9F73-84FC-F845-B54B-16DF1C62F529}" srcId="{FF1A528F-7A93-D843-A307-07F636418BD2}" destId="{7BD2A4D8-CD96-614E-BD68-634714D059CF}" srcOrd="1" destOrd="0" parTransId="{8ADFC4C4-6736-9240-A154-815F00ABD156}" sibTransId="{4DD282EB-79F1-5143-915F-B7E8FCE905F7}"/>
    <dgm:cxn modelId="{DF5DF578-E181-AE42-89D8-09EDC1E46334}" type="presOf" srcId="{DF26D9F7-ADD5-2C4E-ACB8-227022B584F2}" destId="{99091705-694E-3445-8660-DAC0B1E147AA}" srcOrd="0" destOrd="0" presId="urn:microsoft.com/office/officeart/2005/8/layout/hList1"/>
    <dgm:cxn modelId="{F9CBD4B4-AB5B-2A46-94B1-BF130B9AC67F}" type="presOf" srcId="{FF1A528F-7A93-D843-A307-07F636418BD2}" destId="{A681DE5B-A1F9-8542-9F13-C63FB3477882}" srcOrd="0" destOrd="0" presId="urn:microsoft.com/office/officeart/2005/8/layout/hList1"/>
    <dgm:cxn modelId="{BF074FC4-449B-F047-BF7D-59E8C9F9F7BD}" srcId="{3AAB66E6-455F-4147-9016-C5A41C4B3FEF}" destId="{3FC92A5A-5AF0-F24C-93B7-6F22AE562E95}" srcOrd="0" destOrd="0" parTransId="{7CDAA6F6-3778-0D4B-9BED-86359E9B0CFA}" sibTransId="{A8DBDE64-8E32-9747-84CD-E2B1B1B226D0}"/>
    <dgm:cxn modelId="{84EB1AC5-FAB5-ED40-B85B-1A9A47FB48DE}" srcId="{FF1A528F-7A93-D843-A307-07F636418BD2}" destId="{AAD34D7B-F490-7B45-A353-E12B6FD29C7D}" srcOrd="0" destOrd="0" parTransId="{CC703B83-9376-2143-89AA-78B12F959FA1}" sibTransId="{DF6D0887-9C32-D14C-A6DA-841A402CFBAA}"/>
    <dgm:cxn modelId="{DE766BD9-F955-3F47-BF81-792ED67FDB1D}" type="presOf" srcId="{EE0EA248-209D-2D40-91F4-16E19D43F67C}" destId="{E2BBFC7D-9495-6F4C-BCCD-B058CF3F4EC8}" srcOrd="0" destOrd="0" presId="urn:microsoft.com/office/officeart/2005/8/layout/hList1"/>
    <dgm:cxn modelId="{2E3A3EE5-667A-3C4F-9BFD-5EF17261F215}" srcId="{7BD2A4D8-CD96-614E-BD68-634714D059CF}" destId="{EE0EA248-209D-2D40-91F4-16E19D43F67C}" srcOrd="0" destOrd="0" parTransId="{F382EC21-6D62-2345-A20B-056B36A85C18}" sibTransId="{7EA8E53A-BDB8-7948-8761-61E635385815}"/>
    <dgm:cxn modelId="{DB34FEF1-7AAB-1B4F-A4B0-10446E50AC4A}" type="presOf" srcId="{C24D7D87-FB7F-4C46-99B1-2694FEDF2F7F}" destId="{BC0246C2-F199-E245-BF0E-6544A4AB398B}" srcOrd="0" destOrd="0" presId="urn:microsoft.com/office/officeart/2005/8/layout/hList1"/>
    <dgm:cxn modelId="{D67986F9-DF54-5D49-8F0A-F944516A8882}" srcId="{FF1A528F-7A93-D843-A307-07F636418BD2}" destId="{C24D7D87-FB7F-4C46-99B1-2694FEDF2F7F}" srcOrd="2" destOrd="0" parTransId="{D2DF0169-CAA8-A049-89C5-FC09FDD24915}" sibTransId="{C86F1515-E2ED-C64D-BE25-E273CD8781BF}"/>
    <dgm:cxn modelId="{EFDB99D1-4431-4041-9B86-F0765C5DF178}" type="presParOf" srcId="{A681DE5B-A1F9-8542-9F13-C63FB3477882}" destId="{79640427-5F35-FC4F-ABF9-D88B8DE8BD6D}" srcOrd="0" destOrd="0" presId="urn:microsoft.com/office/officeart/2005/8/layout/hList1"/>
    <dgm:cxn modelId="{BFD01F4A-7C62-3A4D-88E1-1A5DCC111420}" type="presParOf" srcId="{79640427-5F35-FC4F-ABF9-D88B8DE8BD6D}" destId="{F956551D-04E4-EF43-BC87-4C88042A24DC}" srcOrd="0" destOrd="0" presId="urn:microsoft.com/office/officeart/2005/8/layout/hList1"/>
    <dgm:cxn modelId="{D86A15BD-540F-2047-9BA7-54C979254869}" type="presParOf" srcId="{79640427-5F35-FC4F-ABF9-D88B8DE8BD6D}" destId="{F34EB574-1AB2-A94E-8400-BEF64632DFE8}" srcOrd="1" destOrd="0" presId="urn:microsoft.com/office/officeart/2005/8/layout/hList1"/>
    <dgm:cxn modelId="{C8823F5F-356C-914D-9A98-FAF9045BE42A}" type="presParOf" srcId="{A681DE5B-A1F9-8542-9F13-C63FB3477882}" destId="{99DD266C-3BF3-4C42-818B-A226697A649F}" srcOrd="1" destOrd="0" presId="urn:microsoft.com/office/officeart/2005/8/layout/hList1"/>
    <dgm:cxn modelId="{8944F644-B11B-3F49-97C7-7CFEAFE6B024}" type="presParOf" srcId="{A681DE5B-A1F9-8542-9F13-C63FB3477882}" destId="{3736E9FE-DDB0-924A-BC33-5A6B8AF4B0B3}" srcOrd="2" destOrd="0" presId="urn:microsoft.com/office/officeart/2005/8/layout/hList1"/>
    <dgm:cxn modelId="{F3E81E99-1A9E-6F48-8126-4A917237F133}" type="presParOf" srcId="{3736E9FE-DDB0-924A-BC33-5A6B8AF4B0B3}" destId="{F069D458-47D6-BB41-978C-1587DFF869D4}" srcOrd="0" destOrd="0" presId="urn:microsoft.com/office/officeart/2005/8/layout/hList1"/>
    <dgm:cxn modelId="{EB76E8CB-58C9-9847-B4EA-E13E13967E84}" type="presParOf" srcId="{3736E9FE-DDB0-924A-BC33-5A6B8AF4B0B3}" destId="{E2BBFC7D-9495-6F4C-BCCD-B058CF3F4EC8}" srcOrd="1" destOrd="0" presId="urn:microsoft.com/office/officeart/2005/8/layout/hList1"/>
    <dgm:cxn modelId="{E8FD0DD6-52A8-8845-8647-F5A24D8A98B3}" type="presParOf" srcId="{A681DE5B-A1F9-8542-9F13-C63FB3477882}" destId="{3827B650-91C9-AF43-A66C-C09EE1E31071}" srcOrd="3" destOrd="0" presId="urn:microsoft.com/office/officeart/2005/8/layout/hList1"/>
    <dgm:cxn modelId="{76D7CAE9-48FE-5449-A4D5-8F6D854B7625}" type="presParOf" srcId="{A681DE5B-A1F9-8542-9F13-C63FB3477882}" destId="{54BA00D8-3B51-704B-857E-E012BA5CA0B4}" srcOrd="4" destOrd="0" presId="urn:microsoft.com/office/officeart/2005/8/layout/hList1"/>
    <dgm:cxn modelId="{3EF076AE-3864-4843-A9EC-064C4C43E9A6}" type="presParOf" srcId="{54BA00D8-3B51-704B-857E-E012BA5CA0B4}" destId="{BC0246C2-F199-E245-BF0E-6544A4AB398B}" srcOrd="0" destOrd="0" presId="urn:microsoft.com/office/officeart/2005/8/layout/hList1"/>
    <dgm:cxn modelId="{1680B867-B9E8-F745-B332-B4939D12B592}" type="presParOf" srcId="{54BA00D8-3B51-704B-857E-E012BA5CA0B4}" destId="{99091705-694E-3445-8660-DAC0B1E147AA}" srcOrd="1" destOrd="0" presId="urn:microsoft.com/office/officeart/2005/8/layout/hList1"/>
    <dgm:cxn modelId="{87B5A2E6-0E1F-5A4F-A91D-74459A9AC4E4}" type="presParOf" srcId="{A681DE5B-A1F9-8542-9F13-C63FB3477882}" destId="{DEC87528-E4A7-124E-B41B-BDDA0C1FC761}" srcOrd="5" destOrd="0" presId="urn:microsoft.com/office/officeart/2005/8/layout/hList1"/>
    <dgm:cxn modelId="{43F3B805-03F5-FF43-9129-66190B1323A7}" type="presParOf" srcId="{A681DE5B-A1F9-8542-9F13-C63FB3477882}" destId="{14E33DEE-CD2B-3C43-85BC-D73B9516EEF5}" srcOrd="6" destOrd="0" presId="urn:microsoft.com/office/officeart/2005/8/layout/hList1"/>
    <dgm:cxn modelId="{54B6C916-BCD6-CD4E-ADBD-D7BC5E0A8C37}" type="presParOf" srcId="{14E33DEE-CD2B-3C43-85BC-D73B9516EEF5}" destId="{A9AFF015-18DA-EC47-B10A-DBC8308395D7}" srcOrd="0" destOrd="0" presId="urn:microsoft.com/office/officeart/2005/8/layout/hList1"/>
    <dgm:cxn modelId="{EEB12F63-3DF7-2541-AA4A-AB92489129A6}" type="presParOf" srcId="{14E33DEE-CD2B-3C43-85BC-D73B9516EEF5}" destId="{DE856225-A043-7C40-8EB6-4F5B144D44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92BD4-DC79-2C47-ABC2-4B12D6628BA6}">
      <dsp:nvSpPr>
        <dsp:cNvPr id="0" name=""/>
        <dsp:cNvSpPr/>
      </dsp:nvSpPr>
      <dsp:spPr>
        <a:xfrm>
          <a:off x="3286" y="45121"/>
          <a:ext cx="3203971" cy="66240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What?</a:t>
          </a:r>
        </a:p>
      </dsp:txBody>
      <dsp:txXfrm>
        <a:off x="3286" y="45121"/>
        <a:ext cx="3203971" cy="662400"/>
      </dsp:txXfrm>
    </dsp:sp>
    <dsp:sp modelId="{B1212033-4F78-8742-BF4D-1CBD285D937B}">
      <dsp:nvSpPr>
        <dsp:cNvPr id="0" name=""/>
        <dsp:cNvSpPr/>
      </dsp:nvSpPr>
      <dsp:spPr>
        <a:xfrm>
          <a:off x="3286" y="707521"/>
          <a:ext cx="3203971" cy="359869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9050" cap="flat" cmpd="sng" algn="ctr">
          <a:solidFill>
            <a:schemeClr val="accent5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Diabetes is a chronic condition with significant health, social and economic consequences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Early detection is critical for effective management and prevention of complications</a:t>
          </a:r>
        </a:p>
      </dsp:txBody>
      <dsp:txXfrm>
        <a:off x="3286" y="707521"/>
        <a:ext cx="3203971" cy="3598695"/>
      </dsp:txXfrm>
    </dsp:sp>
    <dsp:sp modelId="{ABB1C567-7FEA-8B48-8C66-56178CB9ED19}">
      <dsp:nvSpPr>
        <dsp:cNvPr id="0" name=""/>
        <dsp:cNvSpPr/>
      </dsp:nvSpPr>
      <dsp:spPr>
        <a:xfrm>
          <a:off x="3655814" y="45121"/>
          <a:ext cx="3203971" cy="662400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ML?</a:t>
          </a:r>
        </a:p>
      </dsp:txBody>
      <dsp:txXfrm>
        <a:off x="3655814" y="45121"/>
        <a:ext cx="3203971" cy="662400"/>
      </dsp:txXfrm>
    </dsp:sp>
    <dsp:sp modelId="{E53280F0-1F3D-2740-B58D-41CDA320B50B}">
      <dsp:nvSpPr>
        <dsp:cNvPr id="0" name=""/>
        <dsp:cNvSpPr/>
      </dsp:nvSpPr>
      <dsp:spPr>
        <a:xfrm>
          <a:off x="3655814" y="707521"/>
          <a:ext cx="3203971" cy="3598695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Machine learning is an invaluable tool in healthcare, enabling predictive models for classifying diabetic and non-diabetic patients</a:t>
          </a:r>
        </a:p>
      </dsp:txBody>
      <dsp:txXfrm>
        <a:off x="3655814" y="707521"/>
        <a:ext cx="3203971" cy="3598695"/>
      </dsp:txXfrm>
    </dsp:sp>
    <dsp:sp modelId="{F0C3C934-3D73-824F-9ECA-F09F6580AA8D}">
      <dsp:nvSpPr>
        <dsp:cNvPr id="0" name=""/>
        <dsp:cNvSpPr/>
      </dsp:nvSpPr>
      <dsp:spPr>
        <a:xfrm>
          <a:off x="7308342" y="45121"/>
          <a:ext cx="3203971" cy="662400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How?</a:t>
          </a:r>
        </a:p>
      </dsp:txBody>
      <dsp:txXfrm>
        <a:off x="7308342" y="45121"/>
        <a:ext cx="3203971" cy="662400"/>
      </dsp:txXfrm>
    </dsp:sp>
    <dsp:sp modelId="{928B53B5-C446-8B43-AB9E-FFFEA94F5968}">
      <dsp:nvSpPr>
        <dsp:cNvPr id="0" name=""/>
        <dsp:cNvSpPr/>
      </dsp:nvSpPr>
      <dsp:spPr>
        <a:xfrm>
          <a:off x="7308342" y="707521"/>
          <a:ext cx="3203971" cy="359869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u="none" kern="1200" dirty="0"/>
            <a:t>This project uses supervised classification algorithms to build an effective model for early diabetes detection.</a:t>
          </a:r>
          <a:endParaRPr lang="en-US" sz="2300" kern="1200" dirty="0"/>
        </a:p>
      </dsp:txBody>
      <dsp:txXfrm>
        <a:off x="7308342" y="707521"/>
        <a:ext cx="3203971" cy="3598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D01B-52C9-4143-B6EA-57E03F94B629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Determine how supervised classification algorithms can effectively predict diabetes using available patient health metrics.</a:t>
          </a:r>
        </a:p>
      </dsp:txBody>
      <dsp:txXfrm>
        <a:off x="68270" y="74165"/>
        <a:ext cx="10379060" cy="1261975"/>
      </dsp:txXfrm>
    </dsp:sp>
    <dsp:sp modelId="{A980558B-894F-B340-A6E3-75C081B2A4C7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Determine the necessary preprocessing steps to address data quality issues such as outliers and skewed distribution that could hinder model performance.</a:t>
          </a:r>
        </a:p>
      </dsp:txBody>
      <dsp:txXfrm>
        <a:off x="68270" y="1544681"/>
        <a:ext cx="10379060" cy="1261975"/>
      </dsp:txXfrm>
    </dsp:sp>
    <dsp:sp modelId="{9EB142D5-DDF3-8E47-B0EC-91CF088293A9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381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Investigate which Machine learning algorithms provide the most robust and accurate predictions and how the performance can be interpreted in a clinical context. </a:t>
          </a:r>
        </a:p>
      </dsp:txBody>
      <dsp:txXfrm>
        <a:off x="68270" y="3015196"/>
        <a:ext cx="10379060" cy="1261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ECDDC-F811-734C-A117-9080952339BB}">
      <dsp:nvSpPr>
        <dsp:cNvPr id="0" name=""/>
        <dsp:cNvSpPr/>
      </dsp:nvSpPr>
      <dsp:spPr>
        <a:xfrm>
          <a:off x="7056" y="1735389"/>
          <a:ext cx="1592048" cy="95522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COLLECTION</a:t>
          </a:r>
        </a:p>
      </dsp:txBody>
      <dsp:txXfrm>
        <a:off x="7056" y="1735389"/>
        <a:ext cx="1592048" cy="636819"/>
      </dsp:txXfrm>
    </dsp:sp>
    <dsp:sp modelId="{5F5C5C76-8225-5E47-BE37-7CCBADB3D27B}">
      <dsp:nvSpPr>
        <dsp:cNvPr id="0" name=""/>
        <dsp:cNvSpPr/>
      </dsp:nvSpPr>
      <dsp:spPr>
        <a:xfrm>
          <a:off x="333138" y="2372208"/>
          <a:ext cx="1592048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consists of 9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768 records</a:t>
          </a:r>
        </a:p>
      </dsp:txBody>
      <dsp:txXfrm>
        <a:off x="379767" y="2418837"/>
        <a:ext cx="1498790" cy="1985742"/>
      </dsp:txXfrm>
    </dsp:sp>
    <dsp:sp modelId="{E108E890-153C-1F4D-A1C6-F3A3DFAD26BE}">
      <dsp:nvSpPr>
        <dsp:cNvPr id="0" name=""/>
        <dsp:cNvSpPr/>
      </dsp:nvSpPr>
      <dsp:spPr>
        <a:xfrm>
          <a:off x="1840453" y="1855611"/>
          <a:ext cx="511659" cy="39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40453" y="1934886"/>
        <a:ext cx="392747" cy="237824"/>
      </dsp:txXfrm>
    </dsp:sp>
    <dsp:sp modelId="{7EBD23D2-ACC1-CE41-AD45-B8030BD2C55C}">
      <dsp:nvSpPr>
        <dsp:cNvPr id="0" name=""/>
        <dsp:cNvSpPr/>
      </dsp:nvSpPr>
      <dsp:spPr>
        <a:xfrm>
          <a:off x="2564500" y="1735389"/>
          <a:ext cx="1592048" cy="9552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CLEANING AND PREPROCESSING</a:t>
          </a:r>
        </a:p>
      </dsp:txBody>
      <dsp:txXfrm>
        <a:off x="2564500" y="1735389"/>
        <a:ext cx="1592048" cy="636819"/>
      </dsp:txXfrm>
    </dsp:sp>
    <dsp:sp modelId="{FE505ED9-790F-E745-8555-4008654E63F5}">
      <dsp:nvSpPr>
        <dsp:cNvPr id="0" name=""/>
        <dsp:cNvSpPr/>
      </dsp:nvSpPr>
      <dsp:spPr>
        <a:xfrm>
          <a:off x="2890582" y="2372208"/>
          <a:ext cx="1592048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Handling missing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Exploratory Data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Outlier detection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distribution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Correlation analysis</a:t>
          </a:r>
        </a:p>
      </dsp:txBody>
      <dsp:txXfrm>
        <a:off x="2937211" y="2418837"/>
        <a:ext cx="1498790" cy="1985742"/>
      </dsp:txXfrm>
    </dsp:sp>
    <dsp:sp modelId="{016C7F54-B0B0-9548-B521-AA990EE2177F}">
      <dsp:nvSpPr>
        <dsp:cNvPr id="0" name=""/>
        <dsp:cNvSpPr/>
      </dsp:nvSpPr>
      <dsp:spPr>
        <a:xfrm rot="3784">
          <a:off x="4394164" y="1857027"/>
          <a:ext cx="503745" cy="39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94164" y="1936237"/>
        <a:ext cx="384833" cy="237824"/>
      </dsp:txXfrm>
    </dsp:sp>
    <dsp:sp modelId="{CBCFEEC4-1AA8-8B40-832E-352031BC1DF9}">
      <dsp:nvSpPr>
        <dsp:cNvPr id="0" name=""/>
        <dsp:cNvSpPr/>
      </dsp:nvSpPr>
      <dsp:spPr>
        <a:xfrm>
          <a:off x="5107011" y="1738188"/>
          <a:ext cx="1592048" cy="955229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FEATURE ENGINEERING</a:t>
          </a:r>
        </a:p>
      </dsp:txBody>
      <dsp:txXfrm>
        <a:off x="5107011" y="1738188"/>
        <a:ext cx="1592048" cy="636819"/>
      </dsp:txXfrm>
    </dsp:sp>
    <dsp:sp modelId="{98933457-C9EC-FA4A-B318-E51201540272}">
      <dsp:nvSpPr>
        <dsp:cNvPr id="0" name=""/>
        <dsp:cNvSpPr/>
      </dsp:nvSpPr>
      <dsp:spPr>
        <a:xfrm>
          <a:off x="5448027" y="2372208"/>
          <a:ext cx="1592048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Synthetic data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scaling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Normalization</a:t>
          </a:r>
        </a:p>
      </dsp:txBody>
      <dsp:txXfrm>
        <a:off x="5494656" y="2418837"/>
        <a:ext cx="1498790" cy="1985742"/>
      </dsp:txXfrm>
    </dsp:sp>
    <dsp:sp modelId="{AB761D70-DB13-6A4A-A0B8-FAFEE7B55950}">
      <dsp:nvSpPr>
        <dsp:cNvPr id="0" name=""/>
        <dsp:cNvSpPr/>
      </dsp:nvSpPr>
      <dsp:spPr>
        <a:xfrm rot="21596260">
          <a:off x="6944142" y="1856995"/>
          <a:ext cx="519574" cy="39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44142" y="1936335"/>
        <a:ext cx="400662" cy="237824"/>
      </dsp:txXfrm>
    </dsp:sp>
    <dsp:sp modelId="{DD75B7DB-B8D5-CC41-B265-F1AC67C9367B}">
      <dsp:nvSpPr>
        <dsp:cNvPr id="0" name=""/>
        <dsp:cNvSpPr/>
      </dsp:nvSpPr>
      <dsp:spPr>
        <a:xfrm>
          <a:off x="7679389" y="1735389"/>
          <a:ext cx="1592048" cy="955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DEVELOPMENT</a:t>
          </a:r>
        </a:p>
      </dsp:txBody>
      <dsp:txXfrm>
        <a:off x="7679389" y="1735389"/>
        <a:ext cx="1592048" cy="636819"/>
      </dsp:txXfrm>
    </dsp:sp>
    <dsp:sp modelId="{0AA99784-5CBC-B64D-B394-04942748C4BE}">
      <dsp:nvSpPr>
        <dsp:cNvPr id="0" name=""/>
        <dsp:cNvSpPr/>
      </dsp:nvSpPr>
      <dsp:spPr>
        <a:xfrm>
          <a:off x="8005471" y="2372208"/>
          <a:ext cx="1592048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Logistic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Random Forest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Support Vector Machine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XGBoost </a:t>
          </a:r>
        </a:p>
      </dsp:txBody>
      <dsp:txXfrm>
        <a:off x="8052100" y="2418837"/>
        <a:ext cx="1498790" cy="1985742"/>
      </dsp:txXfrm>
    </dsp:sp>
    <dsp:sp modelId="{7A2BA820-1514-A741-A971-AD67C86EA0E5}">
      <dsp:nvSpPr>
        <dsp:cNvPr id="0" name=""/>
        <dsp:cNvSpPr/>
      </dsp:nvSpPr>
      <dsp:spPr>
        <a:xfrm>
          <a:off x="9512787" y="1855611"/>
          <a:ext cx="511659" cy="39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512787" y="1934886"/>
        <a:ext cx="392747" cy="237824"/>
      </dsp:txXfrm>
    </dsp:sp>
    <dsp:sp modelId="{6C679F8A-5AC9-7043-8319-B4E5437DF9AC}">
      <dsp:nvSpPr>
        <dsp:cNvPr id="0" name=""/>
        <dsp:cNvSpPr/>
      </dsp:nvSpPr>
      <dsp:spPr>
        <a:xfrm>
          <a:off x="10236833" y="1735389"/>
          <a:ext cx="1592048" cy="955229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OPTIMIZATION &amp; EVALUATION</a:t>
          </a:r>
        </a:p>
      </dsp:txBody>
      <dsp:txXfrm>
        <a:off x="10236833" y="1735389"/>
        <a:ext cx="1592048" cy="636819"/>
      </dsp:txXfrm>
    </dsp:sp>
    <dsp:sp modelId="{EEA6E362-AD88-E448-B960-032BD0CF0E26}">
      <dsp:nvSpPr>
        <dsp:cNvPr id="0" name=""/>
        <dsp:cNvSpPr/>
      </dsp:nvSpPr>
      <dsp:spPr>
        <a:xfrm>
          <a:off x="10562915" y="2372208"/>
          <a:ext cx="1592048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Performance metrics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F1-Score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Confusion matrix</a:t>
          </a:r>
        </a:p>
      </dsp:txBody>
      <dsp:txXfrm>
        <a:off x="10609544" y="2418837"/>
        <a:ext cx="1498790" cy="1985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6551D-04E4-EF43-BC87-4C88042A24DC}">
      <dsp:nvSpPr>
        <dsp:cNvPr id="0" name=""/>
        <dsp:cNvSpPr/>
      </dsp:nvSpPr>
      <dsp:spPr>
        <a:xfrm>
          <a:off x="4422" y="128091"/>
          <a:ext cx="2659431" cy="728428"/>
        </a:xfrm>
        <a:prstGeom prst="rect">
          <a:avLst/>
        </a:prstGeom>
        <a:solidFill>
          <a:srgbClr val="00206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Logistic Regression</a:t>
          </a:r>
        </a:p>
      </dsp:txBody>
      <dsp:txXfrm>
        <a:off x="4422" y="128091"/>
        <a:ext cx="2659431" cy="728428"/>
      </dsp:txXfrm>
    </dsp:sp>
    <dsp:sp modelId="{F34EB574-1AB2-A94E-8400-BEF64632DFE8}">
      <dsp:nvSpPr>
        <dsp:cNvPr id="0" name=""/>
        <dsp:cNvSpPr/>
      </dsp:nvSpPr>
      <dsp:spPr>
        <a:xfrm>
          <a:off x="4422" y="856520"/>
          <a:ext cx="2659431" cy="2532262"/>
        </a:xfrm>
        <a:prstGeom prst="rect">
          <a:avLst/>
        </a:prstGeom>
        <a:solidFill>
          <a:schemeClr val="tx2">
            <a:lumMod val="25000"/>
            <a:lumOff val="75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Baseline model for its simplicity and interpretability.</a:t>
          </a:r>
          <a:endParaRPr lang="en-US" sz="2000" kern="1200" dirty="0"/>
        </a:p>
      </dsp:txBody>
      <dsp:txXfrm>
        <a:off x="4422" y="856520"/>
        <a:ext cx="2659431" cy="2532262"/>
      </dsp:txXfrm>
    </dsp:sp>
    <dsp:sp modelId="{F069D458-47D6-BB41-978C-1587DFF869D4}">
      <dsp:nvSpPr>
        <dsp:cNvPr id="0" name=""/>
        <dsp:cNvSpPr/>
      </dsp:nvSpPr>
      <dsp:spPr>
        <a:xfrm>
          <a:off x="3036174" y="128091"/>
          <a:ext cx="2659431" cy="728428"/>
        </a:xfrm>
        <a:prstGeom prst="rect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>
        <a:off x="3036174" y="128091"/>
        <a:ext cx="2659431" cy="728428"/>
      </dsp:txXfrm>
    </dsp:sp>
    <dsp:sp modelId="{E2BBFC7D-9495-6F4C-BCCD-B058CF3F4EC8}">
      <dsp:nvSpPr>
        <dsp:cNvPr id="0" name=""/>
        <dsp:cNvSpPr/>
      </dsp:nvSpPr>
      <dsp:spPr>
        <a:xfrm>
          <a:off x="3036174" y="856520"/>
          <a:ext cx="2659431" cy="2532262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Selected for its ability to capture complex, non-linear relationships and feature importance analysis.</a:t>
          </a:r>
          <a:endParaRPr lang="en-US" sz="2000" kern="1200" dirty="0"/>
        </a:p>
      </dsp:txBody>
      <dsp:txXfrm>
        <a:off x="3036174" y="856520"/>
        <a:ext cx="2659431" cy="2532262"/>
      </dsp:txXfrm>
    </dsp:sp>
    <dsp:sp modelId="{BC0246C2-F199-E245-BF0E-6544A4AB398B}">
      <dsp:nvSpPr>
        <dsp:cNvPr id="0" name=""/>
        <dsp:cNvSpPr/>
      </dsp:nvSpPr>
      <dsp:spPr>
        <a:xfrm>
          <a:off x="6067925" y="128091"/>
          <a:ext cx="2659431" cy="728428"/>
        </a:xfrm>
        <a:prstGeom prst="rect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Vector Machine (SVM)</a:t>
          </a:r>
        </a:p>
      </dsp:txBody>
      <dsp:txXfrm>
        <a:off x="6067925" y="128091"/>
        <a:ext cx="2659431" cy="728428"/>
      </dsp:txXfrm>
    </dsp:sp>
    <dsp:sp modelId="{99091705-694E-3445-8660-DAC0B1E147AA}">
      <dsp:nvSpPr>
        <dsp:cNvPr id="0" name=""/>
        <dsp:cNvSpPr/>
      </dsp:nvSpPr>
      <dsp:spPr>
        <a:xfrm>
          <a:off x="6067925" y="856520"/>
          <a:ext cx="2659431" cy="2532262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Utilized for its robust classification capabilities in high-dimensional data.</a:t>
          </a:r>
          <a:endParaRPr lang="en-US" sz="2000" kern="1200" dirty="0"/>
        </a:p>
      </dsp:txBody>
      <dsp:txXfrm>
        <a:off x="6067925" y="856520"/>
        <a:ext cx="2659431" cy="2532262"/>
      </dsp:txXfrm>
    </dsp:sp>
    <dsp:sp modelId="{A9AFF015-18DA-EC47-B10A-DBC8308395D7}">
      <dsp:nvSpPr>
        <dsp:cNvPr id="0" name=""/>
        <dsp:cNvSpPr/>
      </dsp:nvSpPr>
      <dsp:spPr>
        <a:xfrm>
          <a:off x="9099677" y="128091"/>
          <a:ext cx="2659431" cy="728428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Gradient Boosting (XGBoost)</a:t>
          </a:r>
        </a:p>
      </dsp:txBody>
      <dsp:txXfrm>
        <a:off x="9099677" y="128091"/>
        <a:ext cx="2659431" cy="728428"/>
      </dsp:txXfrm>
    </dsp:sp>
    <dsp:sp modelId="{DE856225-A043-7C40-8EB6-4F5B144D44E3}">
      <dsp:nvSpPr>
        <dsp:cNvPr id="0" name=""/>
        <dsp:cNvSpPr/>
      </dsp:nvSpPr>
      <dsp:spPr>
        <a:xfrm>
          <a:off x="9099677" y="856520"/>
          <a:ext cx="2659431" cy="253226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Chosen for handling imbalanced datasets effectively and improving prediction accuracy through iterative learning.</a:t>
          </a:r>
          <a:endParaRPr lang="en-US" sz="2000" kern="1200" dirty="0"/>
        </a:p>
      </dsp:txBody>
      <dsp:txXfrm>
        <a:off x="9099677" y="856520"/>
        <a:ext cx="2659431" cy="2532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28C1-B9A7-DF42-BBCF-DFF1EC9A4DEC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F830B-AE57-7B49-A7B2-8B361CE5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830B-AE57-7B49-A7B2-8B361CE51D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830B-AE57-7B49-A7B2-8B361CE51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9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830B-AE57-7B49-A7B2-8B361CE51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830B-AE57-7B49-A7B2-8B361CE51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830B-AE57-7B49-A7B2-8B361CE51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830B-AE57-7B49-A7B2-8B361CE51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Summary of Work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applied supervised classification algorithms for early diabetes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preprocessing, feature engineering, and synthetic data generation addressed challenges like class imbalance and missing data.</a:t>
            </a:r>
          </a:p>
          <a:p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was the most effective model, achieving superior performance with synthetic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Glucose and BMI were identified as the most significant predictors of diabetes.</a:t>
            </a:r>
          </a:p>
          <a:p>
            <a:r>
              <a:rPr lang="en-US" b="1" dirty="0"/>
              <a:t>Critical Assumptions and Limitations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Synthetic data assumes accurate representation of real-world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testing is needed to validate model scalability and generalizability in clinical environments.</a:t>
            </a:r>
          </a:p>
          <a:p>
            <a:r>
              <a:rPr lang="en-US" b="1" dirty="0"/>
              <a:t>Potential Impact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foundation for developing reliable diagnostic tools to improve early detection and management of diabetes.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the potential of machine learning in addressing healthcare challenges with enhanced sensitivity and reduced false negatives.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830B-AE57-7B49-A7B2-8B361CE51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4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4B78-F42D-AACA-3F78-3C73CB976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0557C-DBFD-9B7F-5B0D-3886FF4D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0056-55DA-41A3-0178-0C350EE8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F6AE-E05A-AF4F-950B-35689F2E01F1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B78C-D235-5A33-E953-78AC0F79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B3E8-2712-8902-2D52-784DFFE7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12BF-0417-F29A-488D-167E25CB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DB562-276F-1F5B-82C6-E9256741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00C0-A4CF-86C8-C1B5-55FBBA23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229A-CCB5-9E41-9942-FBFCFA62FE3B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0D03-99E6-ECB7-4795-AE09F6E8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160F-51DC-6228-744E-7882535C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4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FA23E-9674-4105-2193-A3D8B60A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057F5-8BE8-806B-6FF1-6945EBF4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7FEE-85C1-E7FB-6822-B1E9B71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759-01D6-214F-B699-EB00CB6CCE75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84EA-C44E-F365-BB3B-DC0BE322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8C4E-BF9C-EF50-1004-D8061676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0584-EC6B-76B3-E297-EAECEC7D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C7F-FEF2-3800-C235-978F2D54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15B0-7115-B2D1-C52D-1C2C806C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F197-CF43-FB4F-B748-73E0A6DFDAC4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99CF-D85B-9BC8-9A3A-25D2314C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C169-29C4-F949-BC5A-8120319C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E622-60D0-D76A-47D5-E3D822FA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879F-23ED-4451-026C-284B1B45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A448-ED75-82BB-AAB8-58F06434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EBAB-F350-9B44-8039-FA6ED971FAFD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89EB-DDD6-6F23-5B1F-A925B597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C1BE-0863-3DE5-5A55-A7B24588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828-AAEC-7F0A-5235-D0575524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0624-1F58-C8AE-8A82-00A725A3A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1FE05-37CB-6E99-8829-1854B9A2A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2D0F-7BB9-A742-5ED3-E6EE6BD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D5B-46B6-D244-910C-3E379EB14B8E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9217-20EA-E688-FFFA-283616B6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34A3-8EB8-6E84-7A5A-9F1C476C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FFB7-3AE6-747E-5B4C-548DAC80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CEF27-B2B6-0778-BD13-6700F786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F67D6-9B7F-8559-3B09-CE7C910C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AB1D-001E-E9CB-E809-8823E1913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18D2B-1A34-9E02-FB4B-E6E7BA42C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E1DB4-56A3-B686-79D4-17FC5236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A406-623C-B947-9AEB-BB3262451A60}" type="datetime1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20BD-D91C-AF44-47FB-8B760512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045EA-329C-526B-5757-69AF4346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8066-E7A5-AE2C-07AD-011C6803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7074D-3E50-C1E4-5495-EF22E27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3D6-BFAC-1444-A85A-F6FE57785F98}" type="datetime1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685A-8A83-69AA-6C44-D848C302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A30D5-E021-43A0-4026-E4A7A231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ED9A4-FEE4-3F72-913A-FCB1B64C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451-1477-7B47-91CF-759008F37F58}" type="datetime1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6050C-564C-1E9F-09D5-C3561184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3F403-4D16-0337-70A3-CA16352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E6B0-F97C-CE1C-474F-EB84082D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8845-9B0A-56AC-7131-DA940273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E220-2911-4BC8-84B8-01E822D2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DF81A-4B40-449D-6F07-DF468630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78AF-F28B-0245-95FA-07F9EA7B96DE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AD6B-26D4-4F90-CB18-85923762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3EB89-64DB-CF7A-311A-F10A3BD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CEF-6910-95B4-5CF9-4650C9FF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5ED02-9ABB-8E45-6492-526684F26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E54C-42AC-43BC-1A7E-88990723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1654D-E3CC-DEAE-C2C3-30525B8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472-B934-6641-ADBC-D1233D05D43E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9291-50C4-E2C0-13E7-38AC1700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33C8B-0140-7299-83C9-420CFF5F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5FF09-FF88-2817-4EDD-B51D45F0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39438-F7AB-2C56-5413-F9B25024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DC40-EF2D-4CFA-27B3-C5C44163A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E30D7-FB91-0540-9130-8DA58E31A087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0FE8-9725-5F02-4901-AFE5430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7D18-7784-C2EF-5A5E-BED06F72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B02E9-3D9C-F444-B6A3-50750780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26B6E8-49DA-92AD-C38E-82CFA574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692" y="461914"/>
            <a:ext cx="8078616" cy="1909150"/>
          </a:xfrm>
          <a:ln w="57150">
            <a:solidFill>
              <a:srgbClr val="930A26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930A26"/>
                </a:solidFill>
                <a:latin typeface="+mj-lt"/>
                <a:cs typeface="Times New Roman" panose="02020603050405020304" pitchFamily="18" charset="0"/>
              </a:rPr>
              <a:t>The University of Oklahoma</a:t>
            </a:r>
          </a:p>
          <a:p>
            <a:r>
              <a:rPr lang="en-US" dirty="0">
                <a:solidFill>
                  <a:srgbClr val="930A26"/>
                </a:solidFill>
                <a:latin typeface="+mj-lt"/>
                <a:cs typeface="Times New Roman" panose="02020603050405020304" pitchFamily="18" charset="0"/>
              </a:rPr>
              <a:t>Course: Intelligent Data Analytics (DSA-5103-OL)</a:t>
            </a:r>
          </a:p>
          <a:p>
            <a:r>
              <a:rPr lang="en-US" dirty="0">
                <a:solidFill>
                  <a:srgbClr val="930A26"/>
                </a:solidFill>
                <a:latin typeface="+mj-lt"/>
                <a:cs typeface="Times New Roman" panose="02020603050405020304" pitchFamily="18" charset="0"/>
              </a:rPr>
              <a:t>Fall 2024 Semester</a:t>
            </a:r>
          </a:p>
          <a:p>
            <a:r>
              <a:rPr lang="en-US" dirty="0">
                <a:solidFill>
                  <a:srgbClr val="930A26"/>
                </a:solidFill>
                <a:latin typeface="+mj-lt"/>
                <a:cs typeface="Times New Roman" panose="02020603050405020304" pitchFamily="18" charset="0"/>
              </a:rPr>
              <a:t>Group 3 Presentation</a:t>
            </a:r>
          </a:p>
          <a:p>
            <a:endParaRPr lang="en-US" dirty="0">
              <a:solidFill>
                <a:srgbClr val="930A2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746F93-2FB2-4664-BB7A-DD565F0764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432392" y="2512735"/>
            <a:ext cx="9208168" cy="461665"/>
          </a:xfrm>
          <a:prstGeom prst="rect">
            <a:avLst/>
          </a:prstGeom>
          <a:solidFill>
            <a:srgbClr val="930A2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</a:rPr>
              <a:t>Supervised Classification Algorithms for Early Detection of Diabetes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F46F-D801-34BE-4606-52CC59751E10}"/>
              </a:ext>
            </a:extLst>
          </p:cNvPr>
          <p:cNvSpPr txBox="1"/>
          <p:nvPr/>
        </p:nvSpPr>
        <p:spPr>
          <a:xfrm>
            <a:off x="9082790" y="5338583"/>
            <a:ext cx="4542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+mj-lt"/>
                <a:cs typeface="Times New Roman" panose="02020603050405020304" pitchFamily="18" charset="0"/>
              </a:rPr>
              <a:t>Group 3 members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Alex Hunt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Oluchi Ejehu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Zainab Iyiola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91B1B4-7C5B-08ED-AE90-502CB3CD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1CF4DD47-3E98-378C-E77F-022AD24B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00" y="3217782"/>
            <a:ext cx="2399152" cy="134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CDB70-30BB-AEFD-626C-5A72B3900378}"/>
              </a:ext>
            </a:extLst>
          </p:cNvPr>
          <p:cNvSpPr txBox="1"/>
          <p:nvPr/>
        </p:nvSpPr>
        <p:spPr>
          <a:xfrm>
            <a:off x="1147908" y="5408025"/>
            <a:ext cx="454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+mj-lt"/>
                <a:cs typeface="Times New Roman" panose="02020603050405020304" pitchFamily="18" charset="0"/>
              </a:rPr>
              <a:t>Instructor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Professor Charles Nicholson</a:t>
            </a:r>
          </a:p>
        </p:txBody>
      </p:sp>
    </p:spTree>
    <p:extLst>
      <p:ext uri="{BB962C8B-B14F-4D97-AF65-F5344CB8AC3E}">
        <p14:creationId xmlns:p14="http://schemas.microsoft.com/office/powerpoint/2010/main" val="260943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5194" cy="879058"/>
          </a:xfrm>
          <a:noFill/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72" y="238811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24418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1C6A289-CCEB-02E2-8807-6310222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AC7F93-250C-6E00-464A-300CD7397FD4}"/>
              </a:ext>
            </a:extLst>
          </p:cNvPr>
          <p:cNvSpPr/>
          <p:nvPr/>
        </p:nvSpPr>
        <p:spPr>
          <a:xfrm>
            <a:off x="1543986" y="1586164"/>
            <a:ext cx="10208302" cy="8244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-webkit-standard"/>
              </a:rPr>
              <a:t>Successfully applied supervised classification algorithms for early diabetes detection. Robust preprocessing, feature engineering and synthetic data generation addressed challenges like class imbalance and missing data.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D72ECD-4C92-9D61-B143-36CDC7CA893D}"/>
              </a:ext>
            </a:extLst>
          </p:cNvPr>
          <p:cNvSpPr/>
          <p:nvPr/>
        </p:nvSpPr>
        <p:spPr>
          <a:xfrm>
            <a:off x="1543986" y="2660911"/>
            <a:ext cx="10208302" cy="8244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Random Forest was the most effective model, achieving superior performance with synthetic data. Glucose and BMI were identified as the most significant predictors of diabetes.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B152E7-B244-FC82-0E6E-4C04AE6AB112}"/>
              </a:ext>
            </a:extLst>
          </p:cNvPr>
          <p:cNvSpPr/>
          <p:nvPr/>
        </p:nvSpPr>
        <p:spPr>
          <a:xfrm>
            <a:off x="1543986" y="3838026"/>
            <a:ext cx="10208302" cy="824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Synthetic data assumes accurate representation of real-world scenarios</a:t>
            </a:r>
          </a:p>
          <a:p>
            <a:r>
              <a:rPr lang="en-US" dirty="0">
                <a:solidFill>
                  <a:schemeClr val="tx1"/>
                </a:solidFill>
              </a:rPr>
              <a:t>Further testing is needed to validate model scalability and generalizability in clinical environments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00E566-BF51-167F-4E8A-F8FF5C804358}"/>
              </a:ext>
            </a:extLst>
          </p:cNvPr>
          <p:cNvSpPr/>
          <p:nvPr/>
        </p:nvSpPr>
        <p:spPr>
          <a:xfrm>
            <a:off x="1543986" y="5008928"/>
            <a:ext cx="10208302" cy="8244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project highlights the potential of machine learning in addressing healthcare challenges with enhanced sensitivity and reduced false negatives.</a:t>
            </a:r>
          </a:p>
        </p:txBody>
      </p:sp>
      <p:pic>
        <p:nvPicPr>
          <p:cNvPr id="10" name="Graphic 9" descr="Head with gears with solid fill">
            <a:extLst>
              <a:ext uri="{FF2B5EF4-FFF2-40B4-BE49-F238E27FC236}">
                <a16:creationId xmlns:a16="http://schemas.microsoft.com/office/drawing/2014/main" id="{056EB4D9-9020-4517-A6E4-095F92AD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999" y="1541193"/>
            <a:ext cx="914400" cy="914400"/>
          </a:xfrm>
          <a:prstGeom prst="rect">
            <a:avLst/>
          </a:prstGeom>
        </p:spPr>
      </p:pic>
      <p:pic>
        <p:nvPicPr>
          <p:cNvPr id="13" name="Graphic 12" descr="Business Growth with solid fill">
            <a:extLst>
              <a:ext uri="{FF2B5EF4-FFF2-40B4-BE49-F238E27FC236}">
                <a16:creationId xmlns:a16="http://schemas.microsoft.com/office/drawing/2014/main" id="{1B7252CE-BD27-BEE3-3AE4-BB93CA27E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999" y="2660911"/>
            <a:ext cx="914400" cy="914400"/>
          </a:xfrm>
          <a:prstGeom prst="rect">
            <a:avLst/>
          </a:prstGeom>
        </p:spPr>
      </p:pic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B2969133-C2D2-5F98-74D7-8C51FEBE6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80999" y="3838026"/>
            <a:ext cx="914400" cy="914400"/>
          </a:xfrm>
          <a:prstGeom prst="rect">
            <a:avLst/>
          </a:prstGeom>
        </p:spPr>
      </p:pic>
      <p:pic>
        <p:nvPicPr>
          <p:cNvPr id="20" name="Graphic 19" descr="Research with solid fill">
            <a:extLst>
              <a:ext uri="{FF2B5EF4-FFF2-40B4-BE49-F238E27FC236}">
                <a16:creationId xmlns:a16="http://schemas.microsoft.com/office/drawing/2014/main" id="{0DFC72A0-271F-73F2-826B-2919B02413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449" y="4918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1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38B17-D333-086D-648A-A26378504CF5}"/>
              </a:ext>
            </a:extLst>
          </p:cNvPr>
          <p:cNvCxnSpPr/>
          <p:nvPr/>
        </p:nvCxnSpPr>
        <p:spPr>
          <a:xfrm>
            <a:off x="194872" y="1244184"/>
            <a:ext cx="11778521" cy="0"/>
          </a:xfrm>
          <a:prstGeom prst="line">
            <a:avLst/>
          </a:prstGeom>
          <a:ln w="41275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2D07C7-8D32-13A6-9712-35ECA2D3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292" y="191008"/>
            <a:ext cx="1750101" cy="980057"/>
          </a:xfrm>
          <a:prstGeom prst="rect">
            <a:avLst/>
          </a:prstGeom>
        </p:spPr>
      </p:pic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86CB1B8A-DC11-5F0A-44E9-EF9DEFD7E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784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5194" cy="879058"/>
          </a:xfrm>
          <a:noFill/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99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5194" cy="879058"/>
          </a:xfrm>
          <a:noFill/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490" y="199403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24418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9615587-3013-9126-AD18-8DAF67A8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E1C643-0547-4239-CD9B-E54FABCB2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316075"/>
              </p:ext>
            </p:extLst>
          </p:nvPr>
        </p:nvGraphicFramePr>
        <p:xfrm>
          <a:off x="1457793" y="184420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152573-4EFF-81CE-F561-D55C363FF9C4}"/>
              </a:ext>
            </a:extLst>
          </p:cNvPr>
          <p:cNvSpPr txBox="1"/>
          <p:nvPr/>
        </p:nvSpPr>
        <p:spPr>
          <a:xfrm>
            <a:off x="494676" y="132347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seeks to:</a:t>
            </a:r>
          </a:p>
        </p:txBody>
      </p:sp>
      <p:pic>
        <p:nvPicPr>
          <p:cNvPr id="16" name="Graphic 15" descr="Cloud Computing with solid fill">
            <a:extLst>
              <a:ext uri="{FF2B5EF4-FFF2-40B4-BE49-F238E27FC236}">
                <a16:creationId xmlns:a16="http://schemas.microsoft.com/office/drawing/2014/main" id="{0208C635-F052-0ECF-8963-0A2A9B63E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432" y="2090703"/>
            <a:ext cx="1005534" cy="1005534"/>
          </a:xfrm>
          <a:prstGeom prst="rect">
            <a:avLst/>
          </a:prstGeom>
        </p:spPr>
      </p:pic>
      <p:pic>
        <p:nvPicPr>
          <p:cNvPr id="19" name="Graphic 18" descr="Continuous Improvement with solid fill">
            <a:extLst>
              <a:ext uri="{FF2B5EF4-FFF2-40B4-BE49-F238E27FC236}">
                <a16:creationId xmlns:a16="http://schemas.microsoft.com/office/drawing/2014/main" id="{0C10AEB3-46B1-F3B2-3FB1-DF8D4F7AD2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406" y="3429000"/>
            <a:ext cx="1239186" cy="1239186"/>
          </a:xfrm>
          <a:prstGeom prst="rect">
            <a:avLst/>
          </a:prstGeom>
        </p:spPr>
      </p:pic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38298793-0D53-EEE0-5516-173475142F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976" y="5000948"/>
            <a:ext cx="896815" cy="8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272" y="238811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24418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4E8516-0A3E-6CEE-A824-052B4E27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5A9DC-1BA7-8C2D-241F-37D4DA3A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B0D36A1-4912-960B-E04E-C9FD0270C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61953"/>
              </p:ext>
            </p:extLst>
          </p:nvPr>
        </p:nvGraphicFramePr>
        <p:xfrm>
          <a:off x="0" y="1029444"/>
          <a:ext cx="12162021" cy="618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173027EA-F4AC-284B-EA93-5F503CDC5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000" y="1817002"/>
            <a:ext cx="914400" cy="914400"/>
          </a:xfrm>
          <a:prstGeom prst="rect">
            <a:avLst/>
          </a:prstGeom>
        </p:spPr>
      </p:pic>
      <p:pic>
        <p:nvPicPr>
          <p:cNvPr id="16" name="Graphic 15" descr="Bar graph with upward trend with solid fill">
            <a:extLst>
              <a:ext uri="{FF2B5EF4-FFF2-40B4-BE49-F238E27FC236}">
                <a16:creationId xmlns:a16="http://schemas.microsoft.com/office/drawing/2014/main" id="{206B1120-AC17-DD16-5BB9-29927FAF5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4923" y="1817002"/>
            <a:ext cx="914400" cy="914400"/>
          </a:xfrm>
          <a:prstGeom prst="rect">
            <a:avLst/>
          </a:prstGeom>
        </p:spPr>
      </p:pic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10ACDB69-EF71-A3D7-9E04-CF0E1C96C4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3809" y="1817002"/>
            <a:ext cx="914400" cy="914400"/>
          </a:xfrm>
          <a:prstGeom prst="rect">
            <a:avLst/>
          </a:prstGeom>
        </p:spPr>
      </p:pic>
      <p:pic>
        <p:nvPicPr>
          <p:cNvPr id="20" name="Graphic 19" descr="DNA with solid fill">
            <a:extLst>
              <a:ext uri="{FF2B5EF4-FFF2-40B4-BE49-F238E27FC236}">
                <a16:creationId xmlns:a16="http://schemas.microsoft.com/office/drawing/2014/main" id="{F604E691-FB4F-D277-4B76-9DBD0785C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5495" y="1827394"/>
            <a:ext cx="914400" cy="914400"/>
          </a:xfrm>
          <a:prstGeom prst="rect">
            <a:avLst/>
          </a:prstGeom>
        </p:spPr>
      </p:pic>
      <p:pic>
        <p:nvPicPr>
          <p:cNvPr id="22" name="Graphic 21" descr="Upward trend with solid fill">
            <a:extLst>
              <a:ext uri="{FF2B5EF4-FFF2-40B4-BE49-F238E27FC236}">
                <a16:creationId xmlns:a16="http://schemas.microsoft.com/office/drawing/2014/main" id="{262D5A05-4436-49CC-4EC9-3725803A24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56132" y="18978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9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5194" cy="879058"/>
          </a:xfrm>
          <a:noFill/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72" y="238811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24418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1C6A289-CCEB-02E2-8807-6310222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3168D6-382C-EE5E-751C-03F5312F8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070363"/>
              </p:ext>
            </p:extLst>
          </p:nvPr>
        </p:nvGraphicFramePr>
        <p:xfrm>
          <a:off x="838200" y="1666875"/>
          <a:ext cx="10515600" cy="5054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734533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8428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2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Pregnancies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Times a patient has been pregnant.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8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Plasma glucose concentration in an oral glucose tolerance test.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0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Diastolic blood pressure (mm Hg).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9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Skin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Triceps skinfold thickness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Serum Insulin Concentration (mu U/ml).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3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 Mass Index, calculated as weight (kg)/ height (m)2.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6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 Pedigree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Scores the likelihood of diabetes based on family history.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age (in years).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0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variable indicating diabetes diagnosis (1 = diabetic, 0 = non-diabetic).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5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3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3647"/>
            <a:ext cx="11135194" cy="879058"/>
          </a:xfrm>
          <a:noFill/>
        </p:spPr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72" y="37957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00434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1C6A289-CCEB-02E2-8807-6310222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A graph with blue squares&#10;&#10;Description automatically generated">
            <a:extLst>
              <a:ext uri="{FF2B5EF4-FFF2-40B4-BE49-F238E27FC236}">
                <a16:creationId xmlns:a16="http://schemas.microsoft.com/office/drawing/2014/main" id="{908615EA-9C4C-F912-0A5C-EB85F5EE2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75"/>
            <a:ext cx="4200525" cy="2613036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75CD362-744D-0C00-41A7-275F1012B9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9687"/>
            <a:ext cx="3474751" cy="2269225"/>
          </a:xfrm>
          <a:prstGeom prst="rect">
            <a:avLst/>
          </a:prstGeom>
        </p:spPr>
      </p:pic>
      <p:pic>
        <p:nvPicPr>
          <p:cNvPr id="8" name="Picture 7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DF739DD1-1781-1EFE-B082-B00F92C43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12" y="1064713"/>
            <a:ext cx="3749457" cy="2594115"/>
          </a:xfrm>
          <a:prstGeom prst="rect">
            <a:avLst/>
          </a:prstGeom>
        </p:spPr>
      </p:pic>
      <p:pic>
        <p:nvPicPr>
          <p:cNvPr id="9" name="Picture 8" descr="A diagram of heat map&#10;&#10;Description automatically generated">
            <a:extLst>
              <a:ext uri="{FF2B5EF4-FFF2-40B4-BE49-F238E27FC236}">
                <a16:creationId xmlns:a16="http://schemas.microsoft.com/office/drawing/2014/main" id="{9D52B72B-99BA-5EDF-6B06-888BCB8A18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62" y="4076843"/>
            <a:ext cx="4132580" cy="2462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B017F0-E023-66A6-24E7-986BC928CE94}"/>
              </a:ext>
            </a:extLst>
          </p:cNvPr>
          <p:cNvSpPr txBox="1"/>
          <p:nvPr/>
        </p:nvSpPr>
        <p:spPr>
          <a:xfrm>
            <a:off x="0" y="3810886"/>
            <a:ext cx="425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Missing Values Detection &amp; Treatment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B3F3-3F1B-7CFE-C323-C5E9070F2ACE}"/>
              </a:ext>
            </a:extLst>
          </p:cNvPr>
          <p:cNvSpPr txBox="1"/>
          <p:nvPr/>
        </p:nvSpPr>
        <p:spPr>
          <a:xfrm>
            <a:off x="6677015" y="3810886"/>
            <a:ext cx="425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3C79F-C680-8322-7A66-EDCA424FE231}"/>
              </a:ext>
            </a:extLst>
          </p:cNvPr>
          <p:cNvSpPr txBox="1"/>
          <p:nvPr/>
        </p:nvSpPr>
        <p:spPr>
          <a:xfrm>
            <a:off x="-56681" y="6488668"/>
            <a:ext cx="425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 Detection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F7635-4BBB-F81E-5C94-C9C0EFF1E0DE}"/>
              </a:ext>
            </a:extLst>
          </p:cNvPr>
          <p:cNvSpPr txBox="1"/>
          <p:nvPr/>
        </p:nvSpPr>
        <p:spPr>
          <a:xfrm>
            <a:off x="6677015" y="6508408"/>
            <a:ext cx="425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60088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5194" cy="879058"/>
          </a:xfrm>
          <a:noFill/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72" y="238811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24418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1C6A289-CCEB-02E2-8807-6310222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7</a:t>
            </a:fld>
            <a:endParaRPr lang="en-US"/>
          </a:p>
        </p:txBody>
      </p:sp>
      <p:pic>
        <p:nvPicPr>
          <p:cNvPr id="14" name="Content Placeholder 13" descr="A graph of a graph showing the results of a long period of outcome&#10;&#10;Description automatically generated with medium confidence">
            <a:extLst>
              <a:ext uri="{FF2B5EF4-FFF2-40B4-BE49-F238E27FC236}">
                <a16:creationId xmlns:a16="http://schemas.microsoft.com/office/drawing/2014/main" id="{7BFE5787-92A3-A8A9-9528-4309F30C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9265" y="1584953"/>
            <a:ext cx="5766735" cy="4351338"/>
          </a:xfr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669A6A-6330-6190-C8CC-0E3443034187}"/>
              </a:ext>
            </a:extLst>
          </p:cNvPr>
          <p:cNvSpPr/>
          <p:nvPr/>
        </p:nvSpPr>
        <p:spPr>
          <a:xfrm>
            <a:off x="6295870" y="1664243"/>
            <a:ext cx="5766734" cy="117274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chemeClr val="tx1"/>
                </a:solidFill>
                <a:effectLst/>
              </a:rPr>
              <a:t>The dataset has a disproportionately higher number of non-diabetic cases (Outcome = 0) compared to diabetic cases (Outcome = 1).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6168D4-C75E-7112-4AC9-BD195EEED557}"/>
              </a:ext>
            </a:extLst>
          </p:cNvPr>
          <p:cNvSpPr/>
          <p:nvPr/>
        </p:nvSpPr>
        <p:spPr>
          <a:xfrm>
            <a:off x="6295869" y="3174251"/>
            <a:ext cx="5766735" cy="1172742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imbalance can bias the machine learning models toward the majority class, resulting in higher false negatives for diabetic cases.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113F6E-153D-2B69-C9D9-97F12C20FF78}"/>
              </a:ext>
            </a:extLst>
          </p:cNvPr>
          <p:cNvSpPr/>
          <p:nvPr/>
        </p:nvSpPr>
        <p:spPr>
          <a:xfrm>
            <a:off x="6295870" y="4629638"/>
            <a:ext cx="5766734" cy="1172742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Thus informed the decision to generate synthetic datasets to improve the models’ sensitivity in detecting diabetic cases. </a:t>
            </a:r>
          </a:p>
        </p:txBody>
      </p:sp>
    </p:spTree>
    <p:extLst>
      <p:ext uri="{BB962C8B-B14F-4D97-AF65-F5344CB8AC3E}">
        <p14:creationId xmlns:p14="http://schemas.microsoft.com/office/powerpoint/2010/main" val="325059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5194" cy="879058"/>
          </a:xfrm>
          <a:noFill/>
        </p:spPr>
        <p:txBody>
          <a:bodyPr/>
          <a:lstStyle/>
          <a:p>
            <a:r>
              <a:rPr lang="en-US" dirty="0"/>
              <a:t>MODEL DEVELOPMENT </a:t>
            </a:r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72" y="238811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24418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1C6A289-CCEB-02E2-8807-6310222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C3C159-CD03-8534-4D30-1354C03F5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11154"/>
              </p:ext>
            </p:extLst>
          </p:nvPr>
        </p:nvGraphicFramePr>
        <p:xfrm>
          <a:off x="209862" y="1444869"/>
          <a:ext cx="11763531" cy="351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959553-456E-6F36-6D18-BDE206366C62}"/>
              </a:ext>
            </a:extLst>
          </p:cNvPr>
          <p:cNvSpPr txBox="1"/>
          <p:nvPr/>
        </p:nvSpPr>
        <p:spPr>
          <a:xfrm>
            <a:off x="599606" y="5156616"/>
            <a:ext cx="9114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Dataset split into 70% training and 30% testing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Both the original dataset and a synthetic dataset (to address class imbalance) were used for model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6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223-8F64-FC7A-3337-623AD6F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5194" cy="879058"/>
          </a:xfrm>
          <a:noFill/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11" name="Picture 10" descr="A red letter o on a white background&#10;&#10;Description automatically generated">
            <a:extLst>
              <a:ext uri="{FF2B5EF4-FFF2-40B4-BE49-F238E27FC236}">
                <a16:creationId xmlns:a16="http://schemas.microsoft.com/office/drawing/2014/main" id="{68911F47-6AC9-7159-49D2-09CE7BE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72" y="238811"/>
            <a:ext cx="1720121" cy="9632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7FA8F-4B00-2D6D-CCEE-D0782E886766}"/>
              </a:ext>
            </a:extLst>
          </p:cNvPr>
          <p:cNvCxnSpPr>
            <a:cxnSpLocks/>
          </p:cNvCxnSpPr>
          <p:nvPr/>
        </p:nvCxnSpPr>
        <p:spPr>
          <a:xfrm flipV="1">
            <a:off x="0" y="1244184"/>
            <a:ext cx="12192000" cy="79290"/>
          </a:xfrm>
          <a:prstGeom prst="line">
            <a:avLst/>
          </a:prstGeom>
          <a:ln w="38100">
            <a:solidFill>
              <a:srgbClr val="930A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1C6A289-CCEB-02E2-8807-6310222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02E9-3D9C-F444-B6A3-50750780A39D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BFC7FF-C39F-A106-64CD-52FE570F1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59" y="1484609"/>
            <a:ext cx="4152275" cy="29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4D2FC-E4C2-D374-C544-6793B58EE1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13" y="1484609"/>
            <a:ext cx="3510280" cy="243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BE830-8147-9C6D-7C90-C5425372B1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" y="1488918"/>
            <a:ext cx="3562985" cy="246634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953DE6-F2D0-5423-7D08-321F69F84284}"/>
              </a:ext>
            </a:extLst>
          </p:cNvPr>
          <p:cNvSpPr/>
          <p:nvPr/>
        </p:nvSpPr>
        <p:spPr>
          <a:xfrm>
            <a:off x="363511" y="4892046"/>
            <a:ext cx="11609882" cy="1464304"/>
          </a:xfrm>
          <a:prstGeom prst="roundRect">
            <a:avLst/>
          </a:prstGeom>
          <a:ln w="38100">
            <a:solidFill>
              <a:srgbClr val="F6766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Models trained on synthetic datasets consistently outperformed those trained on original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Random Forest benefited the most from synthetic data, showing a significant boost in accuracy and F1-score, while SVM showed moderate improvements, and Gradient Boosting remained consistent across datasets.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385060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6228</TotalTime>
  <Words>804</Words>
  <Application>Microsoft Macintosh PowerPoint</Application>
  <PresentationFormat>Widescreen</PresentationFormat>
  <Paragraphs>128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Times New Roman</vt:lpstr>
      <vt:lpstr>Office Theme</vt:lpstr>
      <vt:lpstr>Supervised Classification Algorithms for Early Detection of Diabetes</vt:lpstr>
      <vt:lpstr>INTRODUCTION</vt:lpstr>
      <vt:lpstr>OBJECTIVES</vt:lpstr>
      <vt:lpstr>PROJECT WORKFLOW</vt:lpstr>
      <vt:lpstr>DATA DESCRIPTION</vt:lpstr>
      <vt:lpstr>DATA CLEANING AND PREPROCESSING</vt:lpstr>
      <vt:lpstr>FEATURE ENGINEERING</vt:lpstr>
      <vt:lpstr>MODEL DEVELOPMENT </vt:lpstr>
      <vt:lpstr>RESULT AND DISCUSSION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ANALYSIS OF CO2 TRAPPING MECHANISMS IN RESERVOIRS: INTEGRATING HYSTERESIS, AQUIFER DYNAMICS AND MACHINE LEARNING-DRIVEN PREDICTIVE MODELING</dc:title>
  <dc:creator>Ejehu, Oluchi S.</dc:creator>
  <cp:lastModifiedBy>Ejehu, Oluchi S.</cp:lastModifiedBy>
  <cp:revision>16</cp:revision>
  <dcterms:created xsi:type="dcterms:W3CDTF">2024-12-02T16:32:32Z</dcterms:created>
  <dcterms:modified xsi:type="dcterms:W3CDTF">2024-12-07T01:19:48Z</dcterms:modified>
</cp:coreProperties>
</file>