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D9A5A-8FE2-ECDE-EF40-D64D68F6E981}" v="937" dt="2024-03-14T02:02:05.143"/>
    <p1510:client id="{6858E829-2B05-090A-F8C4-4FF135B85D9C}" v="650" dt="2024-03-14T01:44:3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c9f18ef9b86a61d24794bed64f7d38edab6f7d10e236d1a7e1ed2b73cd4611c::" providerId="AD" clId="Web-{07EC8ABB-35E9-204F-5362-71F0D21931E9}"/>
    <pc:docChg chg="modSld">
      <pc:chgData name="Guest User" userId="S::urn:spo:anon#5c9f18ef9b86a61d24794bed64f7d38edab6f7d10e236d1a7e1ed2b73cd4611c::" providerId="AD" clId="Web-{07EC8ABB-35E9-204F-5362-71F0D21931E9}" dt="2024-01-29T23:12:27.959" v="261" actId="20577"/>
      <pc:docMkLst>
        <pc:docMk/>
      </pc:docMkLst>
      <pc:sldChg chg="modSp">
        <pc:chgData name="Guest User" userId="S::urn:spo:anon#5c9f18ef9b86a61d24794bed64f7d38edab6f7d10e236d1a7e1ed2b73cd4611c::" providerId="AD" clId="Web-{07EC8ABB-35E9-204F-5362-71F0D21931E9}" dt="2024-01-29T23:12:27.959" v="261" actId="20577"/>
        <pc:sldMkLst>
          <pc:docMk/>
          <pc:sldMk cId="109857222" sldId="256"/>
        </pc:sldMkLst>
        <pc:spChg chg="mod">
          <ac:chgData name="Guest User" userId="S::urn:spo:anon#5c9f18ef9b86a61d24794bed64f7d38edab6f7d10e236d1a7e1ed2b73cd4611c::" providerId="AD" clId="Web-{07EC8ABB-35E9-204F-5362-71F0D21931E9}" dt="2024-01-29T23:12:27.959" v="261" actId="20577"/>
          <ac:spMkLst>
            <pc:docMk/>
            <pc:sldMk cId="109857222" sldId="256"/>
            <ac:spMk id="8" creationId="{0DAB6089-9AE0-6089-336D-CA4151139BBC}"/>
          </ac:spMkLst>
        </pc:spChg>
      </pc:sldChg>
    </pc:docChg>
  </pc:docChgLst>
  <pc:docChgLst>
    <pc:chgData name="Hunt, Alex E." userId="S::alex.e.hunt-1@ou.edu::0feb8190-405c-45a9-ab95-e41a8fbf25b6" providerId="AD" clId="Web-{5EF043AB-FAF7-647D-EC79-064627FFB911}"/>
    <pc:docChg chg="modSld addMainMaster delMainMaster">
      <pc:chgData name="Hunt, Alex E." userId="S::alex.e.hunt-1@ou.edu::0feb8190-405c-45a9-ab95-e41a8fbf25b6" providerId="AD" clId="Web-{5EF043AB-FAF7-647D-EC79-064627FFB911}" dt="2024-03-11T14:27:25.731" v="414" actId="20577"/>
      <pc:docMkLst>
        <pc:docMk/>
      </pc:docMkLst>
      <pc:sldChg chg="addSp delSp modSp mod setBg modClrScheme chgLayout">
        <pc:chgData name="Hunt, Alex E." userId="S::alex.e.hunt-1@ou.edu::0feb8190-405c-45a9-ab95-e41a8fbf25b6" providerId="AD" clId="Web-{5EF043AB-FAF7-647D-EC79-064627FFB911}" dt="2024-03-11T14:27:25.731" v="414" actId="20577"/>
        <pc:sldMkLst>
          <pc:docMk/>
          <pc:sldMk cId="109857222" sldId="256"/>
        </pc:sldMkLst>
        <pc:spChg chg="add mod">
          <ac:chgData name="Hunt, Alex E." userId="S::alex.e.hunt-1@ou.edu::0feb8190-405c-45a9-ab95-e41a8fbf25b6" providerId="AD" clId="Web-{5EF043AB-FAF7-647D-EC79-064627FFB911}" dt="2024-03-11T14:21:32.394" v="330" actId="1076"/>
          <ac:spMkLst>
            <pc:docMk/>
            <pc:sldMk cId="109857222" sldId="256"/>
            <ac:spMk id="3" creationId="{02A172AA-632A-02F4-CC73-3B6F66A5574E}"/>
          </ac:spMkLst>
        </pc:spChg>
        <pc:spChg chg="add mod">
          <ac:chgData name="Hunt, Alex E." userId="S::alex.e.hunt-1@ou.edu::0feb8190-405c-45a9-ab95-e41a8fbf25b6" providerId="AD" clId="Web-{5EF043AB-FAF7-647D-EC79-064627FFB911}" dt="2024-03-11T14:27:25.731" v="414" actId="20577"/>
          <ac:spMkLst>
            <pc:docMk/>
            <pc:sldMk cId="109857222" sldId="256"/>
            <ac:spMk id="4" creationId="{06F4FDF5-3F68-DA74-574D-DC8CA279E00F}"/>
          </ac:spMkLst>
        </pc:spChg>
        <pc:spChg chg="mod">
          <ac:chgData name="Hunt, Alex E." userId="S::alex.e.hunt-1@ou.edu::0feb8190-405c-45a9-ab95-e41a8fbf25b6" providerId="AD" clId="Web-{5EF043AB-FAF7-647D-EC79-064627FFB911}" dt="2024-03-11T14:20:20.139" v="308" actId="20577"/>
          <ac:spMkLst>
            <pc:docMk/>
            <pc:sldMk cId="109857222" sldId="256"/>
            <ac:spMk id="6" creationId="{1EA90997-06F2-A48F-A4F8-10B7592D2C07}"/>
          </ac:spMkLst>
        </pc:spChg>
        <pc:spChg chg="mod">
          <ac:chgData name="Hunt, Alex E." userId="S::alex.e.hunt-1@ou.edu::0feb8190-405c-45a9-ab95-e41a8fbf25b6" providerId="AD" clId="Web-{5EF043AB-FAF7-647D-EC79-064627FFB911}" dt="2024-03-11T14:22:07.537" v="332" actId="1076"/>
          <ac:spMkLst>
            <pc:docMk/>
            <pc:sldMk cId="109857222" sldId="256"/>
            <ac:spMk id="7" creationId="{579D6415-AC27-799E-32B1-BF06CE96C1C2}"/>
          </ac:spMkLst>
        </pc:spChg>
        <pc:spChg chg="del mod">
          <ac:chgData name="Hunt, Alex E." userId="S::alex.e.hunt-1@ou.edu::0feb8190-405c-45a9-ab95-e41a8fbf25b6" providerId="AD" clId="Web-{5EF043AB-FAF7-647D-EC79-064627FFB911}" dt="2024-03-11T14:18:05.676" v="267"/>
          <ac:spMkLst>
            <pc:docMk/>
            <pc:sldMk cId="109857222" sldId="256"/>
            <ac:spMk id="8" creationId="{0DAB6089-9AE0-6089-336D-CA4151139BBC}"/>
          </ac:spMkLst>
        </pc:spChg>
        <pc:spChg chg="add del">
          <ac:chgData name="Hunt, Alex E." userId="S::alex.e.hunt-1@ou.edu::0feb8190-405c-45a9-ab95-e41a8fbf25b6" providerId="AD" clId="Web-{5EF043AB-FAF7-647D-EC79-064627FFB911}" dt="2024-03-11T14:14:30.786" v="182"/>
          <ac:spMkLst>
            <pc:docMk/>
            <pc:sldMk cId="109857222" sldId="256"/>
            <ac:spMk id="13" creationId="{924D84CD-5280-4B52-B96E-8EDAA2B20C51}"/>
          </ac:spMkLst>
        </pc:spChg>
        <pc:spChg chg="add del">
          <ac:chgData name="Hunt, Alex E." userId="S::alex.e.hunt-1@ou.edu::0feb8190-405c-45a9-ab95-e41a8fbf25b6" providerId="AD" clId="Web-{5EF043AB-FAF7-647D-EC79-064627FFB911}" dt="2024-03-11T14:14:30.786" v="182"/>
          <ac:spMkLst>
            <pc:docMk/>
            <pc:sldMk cId="109857222" sldId="256"/>
            <ac:spMk id="15" creationId="{6BC8DD5A-2177-6753-E2F9-C07A00190B7A}"/>
          </ac:spMkLst>
        </pc:spChg>
        <pc:spChg chg="add del">
          <ac:chgData name="Hunt, Alex E." userId="S::alex.e.hunt-1@ou.edu::0feb8190-405c-45a9-ab95-e41a8fbf25b6" providerId="AD" clId="Web-{5EF043AB-FAF7-647D-EC79-064627FFB911}" dt="2024-03-11T14:14:35.755" v="184"/>
          <ac:spMkLst>
            <pc:docMk/>
            <pc:sldMk cId="109857222" sldId="256"/>
            <ac:spMk id="17" creationId="{9DECDBF4-02B6-4BB4-B65B-B8107AD6A9E8}"/>
          </ac:spMkLst>
        </pc:spChg>
        <pc:spChg chg="add del">
          <ac:chgData name="Hunt, Alex E." userId="S::alex.e.hunt-1@ou.edu::0feb8190-405c-45a9-ab95-e41a8fbf25b6" providerId="AD" clId="Web-{5EF043AB-FAF7-647D-EC79-064627FFB911}" dt="2024-03-11T14:14:35.755" v="184"/>
          <ac:spMkLst>
            <pc:docMk/>
            <pc:sldMk cId="109857222" sldId="256"/>
            <ac:spMk id="18" creationId="{53B021B3-DE93-4AB7-8A18-CF5F1CED88B8}"/>
          </ac:spMkLst>
        </pc:spChg>
        <pc:spChg chg="add del">
          <ac:chgData name="Hunt, Alex E." userId="S::alex.e.hunt-1@ou.edu::0feb8190-405c-45a9-ab95-e41a8fbf25b6" providerId="AD" clId="Web-{5EF043AB-FAF7-647D-EC79-064627FFB911}" dt="2024-03-11T14:14:35.755" v="184"/>
          <ac:spMkLst>
            <pc:docMk/>
            <pc:sldMk cId="109857222" sldId="256"/>
            <ac:spMk id="19" creationId="{52D502E5-F6B4-4D58-B4AE-FC466FF15EE8}"/>
          </ac:spMkLst>
        </pc:spChg>
        <pc:spChg chg="add">
          <ac:chgData name="Hunt, Alex E." userId="S::alex.e.hunt-1@ou.edu::0feb8190-405c-45a9-ab95-e41a8fbf25b6" providerId="AD" clId="Web-{5EF043AB-FAF7-647D-EC79-064627FFB911}" dt="2024-03-11T14:14:35.786" v="185"/>
          <ac:spMkLst>
            <pc:docMk/>
            <pc:sldMk cId="109857222" sldId="256"/>
            <ac:spMk id="21" creationId="{16AC3602-3348-4F31-9E43-076B03514ECB}"/>
          </ac:spMkLst>
        </pc:spChg>
        <pc:spChg chg="add">
          <ac:chgData name="Hunt, Alex E." userId="S::alex.e.hunt-1@ou.edu::0feb8190-405c-45a9-ab95-e41a8fbf25b6" providerId="AD" clId="Web-{5EF043AB-FAF7-647D-EC79-064627FFB911}" dt="2024-03-11T14:14:35.786" v="185"/>
          <ac:spMkLst>
            <pc:docMk/>
            <pc:sldMk cId="109857222" sldId="256"/>
            <ac:spMk id="22" creationId="{394094B0-A6C9-44BE-9042-66EF0612F625}"/>
          </ac:spMkLst>
        </pc:spChg>
        <pc:spChg chg="add">
          <ac:chgData name="Hunt, Alex E." userId="S::alex.e.hunt-1@ou.edu::0feb8190-405c-45a9-ab95-e41a8fbf25b6" providerId="AD" clId="Web-{5EF043AB-FAF7-647D-EC79-064627FFB911}" dt="2024-03-11T14:14:35.786" v="185"/>
          <ac:spMkLst>
            <pc:docMk/>
            <pc:sldMk cId="109857222" sldId="256"/>
            <ac:spMk id="23" creationId="{64C2CA96-0B16-4AA7-B340-33044D238597}"/>
          </ac:spMkLst>
        </pc:spChg>
        <pc:spChg chg="add">
          <ac:chgData name="Hunt, Alex E." userId="S::alex.e.hunt-1@ou.edu::0feb8190-405c-45a9-ab95-e41a8fbf25b6" providerId="AD" clId="Web-{5EF043AB-FAF7-647D-EC79-064627FFB911}" dt="2024-03-11T14:14:35.786" v="185"/>
          <ac:spMkLst>
            <pc:docMk/>
            <pc:sldMk cId="109857222" sldId="256"/>
            <ac:spMk id="24" creationId="{1D50D7A8-F1D5-4306-8A9B-DD7A73EB8BCE}"/>
          </ac:spMkLst>
        </pc:spChg>
        <pc:picChg chg="add mod">
          <ac:chgData name="Hunt, Alex E." userId="S::alex.e.hunt-1@ou.edu::0feb8190-405c-45a9-ab95-e41a8fbf25b6" providerId="AD" clId="Web-{5EF043AB-FAF7-647D-EC79-064627FFB911}" dt="2024-03-11T14:21:35.378" v="331" actId="1076"/>
          <ac:picMkLst>
            <pc:docMk/>
            <pc:sldMk cId="109857222" sldId="256"/>
            <ac:picMk id="2" creationId="{6B72205F-2B7F-2D3C-F73C-94E3A3D14689}"/>
          </ac:picMkLst>
        </pc:picChg>
        <pc:picChg chg="del">
          <ac:chgData name="Hunt, Alex E." userId="S::alex.e.hunt-1@ou.edu::0feb8190-405c-45a9-ab95-e41a8fbf25b6" providerId="AD" clId="Web-{5EF043AB-FAF7-647D-EC79-064627FFB911}" dt="2024-03-11T13:57:59.295" v="3"/>
          <ac:picMkLst>
            <pc:docMk/>
            <pc:sldMk cId="109857222" sldId="256"/>
            <ac:picMk id="9" creationId="{6283A857-C093-F446-3A80-DFB0DBC353BB}"/>
          </ac:picMkLst>
        </pc:picChg>
      </pc:sldChg>
      <pc:sldMasterChg chg="del delSldLayout">
        <pc:chgData name="Hunt, Alex E." userId="S::alex.e.hunt-1@ou.edu::0feb8190-405c-45a9-ab95-e41a8fbf25b6" providerId="AD" clId="Web-{5EF043AB-FAF7-647D-EC79-064627FFB911}" dt="2024-03-11T14:13:57.424" v="180"/>
        <pc:sldMasterMkLst>
          <pc:docMk/>
          <pc:sldMasterMk cId="2460954070" sldId="2147483660"/>
        </pc:sldMasterMkLst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Hunt, Alex E." userId="S::alex.e.hunt-1@ou.edu::0feb8190-405c-45a9-ab95-e41a8fbf25b6" providerId="AD" clId="Web-{5EF043AB-FAF7-647D-EC79-064627FFB911}" dt="2024-03-11T14:13:57.424" v="180"/>
        <pc:sldMasterMkLst>
          <pc:docMk/>
          <pc:sldMasterMk cId="1515049383" sldId="2147483672"/>
        </pc:sldMasterMkLst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3973682195" sldId="2147483673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51317847" sldId="2147483674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2327502601" sldId="2147483675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1917983351" sldId="2147483676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3376503245" sldId="2147483677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3723846943" sldId="2147483678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878372350" sldId="2147483679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4045236091" sldId="2147483680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2448288857" sldId="2147483681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2836518648" sldId="2147483682"/>
          </pc:sldLayoutMkLst>
        </pc:sldLayoutChg>
        <pc:sldLayoutChg chg="add mod replId">
          <pc:chgData name="Hunt, Alex E." userId="S::alex.e.hunt-1@ou.edu::0feb8190-405c-45a9-ab95-e41a8fbf25b6" providerId="AD" clId="Web-{5EF043AB-FAF7-647D-EC79-064627FFB911}" dt="2024-03-11T14:13:57.424" v="180"/>
          <pc:sldLayoutMkLst>
            <pc:docMk/>
            <pc:sldMasterMk cId="1515049383" sldId="2147483672"/>
            <pc:sldLayoutMk cId="3733331647" sldId="2147483683"/>
          </pc:sldLayoutMkLst>
        </pc:sldLayoutChg>
      </pc:sldMasterChg>
    </pc:docChg>
  </pc:docChgLst>
  <pc:docChgLst>
    <pc:chgData name="Hunt, Alex E." userId="S::alex.e.hunt-1@ou.edu::0feb8190-405c-45a9-ab95-e41a8fbf25b6" providerId="AD" clId="Web-{96593374-1DDA-4E7B-8CA0-2FC308AC8E48}"/>
    <pc:docChg chg="modSld">
      <pc:chgData name="Hunt, Alex E." userId="S::alex.e.hunt-1@ou.edu::0feb8190-405c-45a9-ab95-e41a8fbf25b6" providerId="AD" clId="Web-{96593374-1DDA-4E7B-8CA0-2FC308AC8E48}" dt="2024-03-11T15:13:10.560" v="4" actId="20577"/>
      <pc:docMkLst>
        <pc:docMk/>
      </pc:docMkLst>
      <pc:sldChg chg="modSp">
        <pc:chgData name="Hunt, Alex E." userId="S::alex.e.hunt-1@ou.edu::0feb8190-405c-45a9-ab95-e41a8fbf25b6" providerId="AD" clId="Web-{96593374-1DDA-4E7B-8CA0-2FC308AC8E48}" dt="2024-03-11T15:13:10.560" v="4" actId="20577"/>
        <pc:sldMkLst>
          <pc:docMk/>
          <pc:sldMk cId="109857222" sldId="256"/>
        </pc:sldMkLst>
        <pc:spChg chg="mod">
          <ac:chgData name="Hunt, Alex E." userId="S::alex.e.hunt-1@ou.edu::0feb8190-405c-45a9-ab95-e41a8fbf25b6" providerId="AD" clId="Web-{96593374-1DDA-4E7B-8CA0-2FC308AC8E48}" dt="2024-03-11T15:13:10.560" v="4" actId="20577"/>
          <ac:spMkLst>
            <pc:docMk/>
            <pc:sldMk cId="109857222" sldId="256"/>
            <ac:spMk id="4" creationId="{06F4FDF5-3F68-DA74-574D-DC8CA279E00F}"/>
          </ac:spMkLst>
        </pc:spChg>
      </pc:sldChg>
    </pc:docChg>
  </pc:docChgLst>
  <pc:docChgLst>
    <pc:chgData name="Hunt, Alex E." userId="S::alex.e.hunt-1@ou.edu::0feb8190-405c-45a9-ab95-e41a8fbf25b6" providerId="AD" clId="Web-{6858E829-2B05-090A-F8C4-4FF135B85D9C}"/>
    <pc:docChg chg="modSld">
      <pc:chgData name="Hunt, Alex E." userId="S::alex.e.hunt-1@ou.edu::0feb8190-405c-45a9-ab95-e41a8fbf25b6" providerId="AD" clId="Web-{6858E829-2B05-090A-F8C4-4FF135B85D9C}" dt="2024-03-14T01:44:32.689" v="371" actId="20577"/>
      <pc:docMkLst>
        <pc:docMk/>
      </pc:docMkLst>
      <pc:sldChg chg="addSp delSp modSp">
        <pc:chgData name="Hunt, Alex E." userId="S::alex.e.hunt-1@ou.edu::0feb8190-405c-45a9-ab95-e41a8fbf25b6" providerId="AD" clId="Web-{6858E829-2B05-090A-F8C4-4FF135B85D9C}" dt="2024-03-14T01:44:32.689" v="371" actId="20577"/>
        <pc:sldMkLst>
          <pc:docMk/>
          <pc:sldMk cId="109857222" sldId="256"/>
        </pc:sldMkLst>
        <pc:spChg chg="mod">
          <ac:chgData name="Hunt, Alex E." userId="S::alex.e.hunt-1@ou.edu::0feb8190-405c-45a9-ab95-e41a8fbf25b6" providerId="AD" clId="Web-{6858E829-2B05-090A-F8C4-4FF135B85D9C}" dt="2024-03-14T01:39:10.819" v="278" actId="20577"/>
          <ac:spMkLst>
            <pc:docMk/>
            <pc:sldMk cId="109857222" sldId="256"/>
            <ac:spMk id="3" creationId="{02A172AA-632A-02F4-CC73-3B6F66A5574E}"/>
          </ac:spMkLst>
        </pc:spChg>
        <pc:spChg chg="mod">
          <ac:chgData name="Hunt, Alex E." userId="S::alex.e.hunt-1@ou.edu::0feb8190-405c-45a9-ab95-e41a8fbf25b6" providerId="AD" clId="Web-{6858E829-2B05-090A-F8C4-4FF135B85D9C}" dt="2024-03-14T01:44:32.689" v="371" actId="20577"/>
          <ac:spMkLst>
            <pc:docMk/>
            <pc:sldMk cId="109857222" sldId="256"/>
            <ac:spMk id="4" creationId="{06F4FDF5-3F68-DA74-574D-DC8CA279E00F}"/>
          </ac:spMkLst>
        </pc:spChg>
        <pc:spChg chg="mod">
          <ac:chgData name="Hunt, Alex E." userId="S::alex.e.hunt-1@ou.edu::0feb8190-405c-45a9-ab95-e41a8fbf25b6" providerId="AD" clId="Web-{6858E829-2B05-090A-F8C4-4FF135B85D9C}" dt="2024-03-14T01:41:07.276" v="357" actId="20577"/>
          <ac:spMkLst>
            <pc:docMk/>
            <pc:sldMk cId="109857222" sldId="256"/>
            <ac:spMk id="6" creationId="{1EA90997-06F2-A48F-A4F8-10B7592D2C07}"/>
          </ac:spMkLst>
        </pc:spChg>
        <pc:spChg chg="mod">
          <ac:chgData name="Hunt, Alex E." userId="S::alex.e.hunt-1@ou.edu::0feb8190-405c-45a9-ab95-e41a8fbf25b6" providerId="AD" clId="Web-{6858E829-2B05-090A-F8C4-4FF135B85D9C}" dt="2024-03-14T01:40:20.946" v="325" actId="1076"/>
          <ac:spMkLst>
            <pc:docMk/>
            <pc:sldMk cId="109857222" sldId="256"/>
            <ac:spMk id="7" creationId="{579D6415-AC27-799E-32B1-BF06CE96C1C2}"/>
          </ac:spMkLst>
        </pc:spChg>
        <pc:picChg chg="del">
          <ac:chgData name="Hunt, Alex E." userId="S::alex.e.hunt-1@ou.edu::0feb8190-405c-45a9-ab95-e41a8fbf25b6" providerId="AD" clId="Web-{6858E829-2B05-090A-F8C4-4FF135B85D9C}" dt="2024-03-14T01:38:17.879" v="268"/>
          <ac:picMkLst>
            <pc:docMk/>
            <pc:sldMk cId="109857222" sldId="256"/>
            <ac:picMk id="2" creationId="{6B72205F-2B7F-2D3C-F73C-94E3A3D14689}"/>
          </ac:picMkLst>
        </pc:picChg>
        <pc:picChg chg="add mod">
          <ac:chgData name="Hunt, Alex E." userId="S::alex.e.hunt-1@ou.edu::0feb8190-405c-45a9-ab95-e41a8fbf25b6" providerId="AD" clId="Web-{6858E829-2B05-090A-F8C4-4FF135B85D9C}" dt="2024-03-14T01:38:50.255" v="274" actId="1076"/>
          <ac:picMkLst>
            <pc:docMk/>
            <pc:sldMk cId="109857222" sldId="256"/>
            <ac:picMk id="5" creationId="{956C0949-858B-B6A2-C6A4-804F37A5C5A9}"/>
          </ac:picMkLst>
        </pc:picChg>
      </pc:sldChg>
    </pc:docChg>
  </pc:docChgLst>
  <pc:docChgLst>
    <pc:chgData name="Hunt, Alex E." userId="S::alex.e.hunt-1@ou.edu::0feb8190-405c-45a9-ab95-e41a8fbf25b6" providerId="AD" clId="Web-{285CD9D8-E8F5-2246-42AF-EFE2777740B5}"/>
    <pc:docChg chg="modSld">
      <pc:chgData name="Hunt, Alex E." userId="S::alex.e.hunt-1@ou.edu::0feb8190-405c-45a9-ab95-e41a8fbf25b6" providerId="AD" clId="Web-{285CD9D8-E8F5-2246-42AF-EFE2777740B5}" dt="2024-01-29T15:43:51.255" v="372" actId="1076"/>
      <pc:docMkLst>
        <pc:docMk/>
      </pc:docMkLst>
      <pc:sldChg chg="addSp delSp modSp">
        <pc:chgData name="Hunt, Alex E." userId="S::alex.e.hunt-1@ou.edu::0feb8190-405c-45a9-ab95-e41a8fbf25b6" providerId="AD" clId="Web-{285CD9D8-E8F5-2246-42AF-EFE2777740B5}" dt="2024-01-29T15:43:51.255" v="372" actId="1076"/>
        <pc:sldMkLst>
          <pc:docMk/>
          <pc:sldMk cId="109857222" sldId="256"/>
        </pc:sldMkLst>
        <pc:spChg chg="del">
          <ac:chgData name="Hunt, Alex E." userId="S::alex.e.hunt-1@ou.edu::0feb8190-405c-45a9-ab95-e41a8fbf25b6" providerId="AD" clId="Web-{285CD9D8-E8F5-2246-42AF-EFE2777740B5}" dt="2024-01-29T15:31:27.46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unt, Alex E." userId="S::alex.e.hunt-1@ou.edu::0feb8190-405c-45a9-ab95-e41a8fbf25b6" providerId="AD" clId="Web-{285CD9D8-E8F5-2246-42AF-EFE2777740B5}" dt="2024-01-29T15:31:31.277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unt, Alex E." userId="S::alex.e.hunt-1@ou.edu::0feb8190-405c-45a9-ab95-e41a8fbf25b6" providerId="AD" clId="Web-{285CD9D8-E8F5-2246-42AF-EFE2777740B5}" dt="2024-01-29T15:31:34.855" v="2"/>
          <ac:spMkLst>
            <pc:docMk/>
            <pc:sldMk cId="109857222" sldId="256"/>
            <ac:spMk id="5" creationId="{917D5FCD-66A6-E769-ABAD-0505A14800F7}"/>
          </ac:spMkLst>
        </pc:spChg>
        <pc:spChg chg="add mod">
          <ac:chgData name="Hunt, Alex E." userId="S::alex.e.hunt-1@ou.edu::0feb8190-405c-45a9-ab95-e41a8fbf25b6" providerId="AD" clId="Web-{285CD9D8-E8F5-2246-42AF-EFE2777740B5}" dt="2024-01-29T15:33:41.625" v="38" actId="1076"/>
          <ac:spMkLst>
            <pc:docMk/>
            <pc:sldMk cId="109857222" sldId="256"/>
            <ac:spMk id="6" creationId="{1EA90997-06F2-A48F-A4F8-10B7592D2C07}"/>
          </ac:spMkLst>
        </pc:spChg>
        <pc:spChg chg="add mod">
          <ac:chgData name="Hunt, Alex E." userId="S::alex.e.hunt-1@ou.edu::0feb8190-405c-45a9-ab95-e41a8fbf25b6" providerId="AD" clId="Web-{285CD9D8-E8F5-2246-42AF-EFE2777740B5}" dt="2024-01-29T15:34:46.190" v="63" actId="1076"/>
          <ac:spMkLst>
            <pc:docMk/>
            <pc:sldMk cId="109857222" sldId="256"/>
            <ac:spMk id="7" creationId="{579D6415-AC27-799E-32B1-BF06CE96C1C2}"/>
          </ac:spMkLst>
        </pc:spChg>
        <pc:spChg chg="add mod">
          <ac:chgData name="Hunt, Alex E." userId="S::alex.e.hunt-1@ou.edu::0feb8190-405c-45a9-ab95-e41a8fbf25b6" providerId="AD" clId="Web-{285CD9D8-E8F5-2246-42AF-EFE2777740B5}" dt="2024-01-29T15:43:48.817" v="371" actId="1076"/>
          <ac:spMkLst>
            <pc:docMk/>
            <pc:sldMk cId="109857222" sldId="256"/>
            <ac:spMk id="8" creationId="{0DAB6089-9AE0-6089-336D-CA4151139BBC}"/>
          </ac:spMkLst>
        </pc:spChg>
        <pc:picChg chg="add mod">
          <ac:chgData name="Hunt, Alex E." userId="S::alex.e.hunt-1@ou.edu::0feb8190-405c-45a9-ab95-e41a8fbf25b6" providerId="AD" clId="Web-{285CD9D8-E8F5-2246-42AF-EFE2777740B5}" dt="2024-01-29T15:43:51.255" v="372" actId="1076"/>
          <ac:picMkLst>
            <pc:docMk/>
            <pc:sldMk cId="109857222" sldId="256"/>
            <ac:picMk id="9" creationId="{6283A857-C093-F446-3A80-DFB0DBC353BB}"/>
          </ac:picMkLst>
        </pc:picChg>
      </pc:sldChg>
    </pc:docChg>
  </pc:docChgLst>
  <pc:docChgLst>
    <pc:chgData clId="Web-{111D631B-3FEC-B89B-ABDD-D1BA0FC6C7D9}"/>
    <pc:docChg chg="modSld">
      <pc:chgData name="" userId="" providerId="" clId="Web-{111D631B-3FEC-B89B-ABDD-D1BA0FC6C7D9}" dt="2024-01-24T15:44:09.022" v="0" actId="20577"/>
      <pc:docMkLst>
        <pc:docMk/>
      </pc:docMkLst>
      <pc:sldChg chg="modSp">
        <pc:chgData name="" userId="" providerId="" clId="Web-{111D631B-3FEC-B89B-ABDD-D1BA0FC6C7D9}" dt="2024-01-24T15:44:09.022" v="0" actId="20577"/>
        <pc:sldMkLst>
          <pc:docMk/>
          <pc:sldMk cId="109857222" sldId="256"/>
        </pc:sldMkLst>
        <pc:spChg chg="mod">
          <ac:chgData name="" userId="" providerId="" clId="Web-{111D631B-3FEC-B89B-ABDD-D1BA0FC6C7D9}" dt="2024-01-24T15:44:09.02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unt, Alex E." userId="S::alex.e.hunt-1@ou.edu::0feb8190-405c-45a9-ab95-e41a8fbf25b6" providerId="AD" clId="Web-{875A279B-B687-9238-2EA6-DA7385383D4E}"/>
    <pc:docChg chg="modSld">
      <pc:chgData name="Hunt, Alex E." userId="S::alex.e.hunt-1@ou.edu::0feb8190-405c-45a9-ab95-e41a8fbf25b6" providerId="AD" clId="Web-{875A279B-B687-9238-2EA6-DA7385383D4E}" dt="2024-01-30T12:59:35.830" v="6" actId="20577"/>
      <pc:docMkLst>
        <pc:docMk/>
      </pc:docMkLst>
      <pc:sldChg chg="modSp">
        <pc:chgData name="Hunt, Alex E." userId="S::alex.e.hunt-1@ou.edu::0feb8190-405c-45a9-ab95-e41a8fbf25b6" providerId="AD" clId="Web-{875A279B-B687-9238-2EA6-DA7385383D4E}" dt="2024-01-30T12:59:35.830" v="6" actId="20577"/>
        <pc:sldMkLst>
          <pc:docMk/>
          <pc:sldMk cId="109857222" sldId="256"/>
        </pc:sldMkLst>
        <pc:spChg chg="mod">
          <ac:chgData name="Hunt, Alex E." userId="S::alex.e.hunt-1@ou.edu::0feb8190-405c-45a9-ab95-e41a8fbf25b6" providerId="AD" clId="Web-{875A279B-B687-9238-2EA6-DA7385383D4E}" dt="2024-01-30T12:59:35.830" v="6" actId="20577"/>
          <ac:spMkLst>
            <pc:docMk/>
            <pc:sldMk cId="109857222" sldId="256"/>
            <ac:spMk id="8" creationId="{0DAB6089-9AE0-6089-336D-CA4151139BBC}"/>
          </ac:spMkLst>
        </pc:spChg>
      </pc:sldChg>
    </pc:docChg>
  </pc:docChgLst>
  <pc:docChgLst>
    <pc:chgData name="Callies, Jaiden" userId="S::jaiden.n.callies-1@ou.edu::dca99ea3-e976-4b7a-afd4-ae6b8652ff89" providerId="AD" clId="Web-{3C8D9A5A-8FE2-ECDE-EF40-D64D68F6E981}"/>
    <pc:docChg chg="modSld">
      <pc:chgData name="Callies, Jaiden" userId="S::jaiden.n.callies-1@ou.edu::dca99ea3-e976-4b7a-afd4-ae6b8652ff89" providerId="AD" clId="Web-{3C8D9A5A-8FE2-ECDE-EF40-D64D68F6E981}" dt="2024-03-14T02:02:03.800" v="475" actId="20577"/>
      <pc:docMkLst>
        <pc:docMk/>
      </pc:docMkLst>
      <pc:sldChg chg="modSp">
        <pc:chgData name="Callies, Jaiden" userId="S::jaiden.n.callies-1@ou.edu::dca99ea3-e976-4b7a-afd4-ae6b8652ff89" providerId="AD" clId="Web-{3C8D9A5A-8FE2-ECDE-EF40-D64D68F6E981}" dt="2024-03-14T02:02:03.800" v="475" actId="20577"/>
        <pc:sldMkLst>
          <pc:docMk/>
          <pc:sldMk cId="109857222" sldId="256"/>
        </pc:sldMkLst>
        <pc:spChg chg="mod">
          <ac:chgData name="Callies, Jaiden" userId="S::jaiden.n.callies-1@ou.edu::dca99ea3-e976-4b7a-afd4-ae6b8652ff89" providerId="AD" clId="Web-{3C8D9A5A-8FE2-ECDE-EF40-D64D68F6E981}" dt="2024-03-14T02:02:03.800" v="475" actId="20577"/>
          <ac:spMkLst>
            <pc:docMk/>
            <pc:sldMk cId="109857222" sldId="256"/>
            <ac:spMk id="4" creationId="{06F4FDF5-3F68-DA74-574D-DC8CA279E00F}"/>
          </ac:spMkLst>
        </pc:spChg>
        <pc:spChg chg="mod">
          <ac:chgData name="Callies, Jaiden" userId="S::jaiden.n.callies-1@ou.edu::dca99ea3-e976-4b7a-afd4-ae6b8652ff89" providerId="AD" clId="Web-{3C8D9A5A-8FE2-ECDE-EF40-D64D68F6E981}" dt="2024-03-14T01:51:29.621" v="427" actId="20577"/>
          <ac:spMkLst>
            <pc:docMk/>
            <pc:sldMk cId="109857222" sldId="256"/>
            <ac:spMk id="6" creationId="{1EA90997-06F2-A48F-A4F8-10B7592D2C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90997-06F2-A48F-A4F8-10B7592D2C07}"/>
              </a:ext>
            </a:extLst>
          </p:cNvPr>
          <p:cNvSpPr txBox="1"/>
          <p:nvPr/>
        </p:nvSpPr>
        <p:spPr>
          <a:xfrm>
            <a:off x="160868" y="120664"/>
            <a:ext cx="10759130" cy="10895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Consolas"/>
                <a:ea typeface="+mj-ea"/>
                <a:cs typeface="+mj-cs"/>
              </a:rPr>
              <a:t>Predicting Stroke Diagnosis with SL</a:t>
            </a:r>
            <a:endParaRPr lang="en-US" sz="3600" kern="1200">
              <a:solidFill>
                <a:srgbClr val="FFFFFF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D6415-AC27-799E-32B1-BF06CE96C1C2}"/>
              </a:ext>
            </a:extLst>
          </p:cNvPr>
          <p:cNvSpPr txBox="1"/>
          <p:nvPr/>
        </p:nvSpPr>
        <p:spPr>
          <a:xfrm>
            <a:off x="161070" y="1015316"/>
            <a:ext cx="6322257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950" kern="1200">
                <a:solidFill>
                  <a:schemeClr val="bg1"/>
                </a:solidFill>
                <a:latin typeface="Consolas"/>
              </a:rPr>
              <a:t>Jaiden Callies (4033) and Alex Hunt (5033)</a:t>
            </a:r>
            <a:endParaRPr lang="en-US" sz="195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172AA-632A-02F4-CC73-3B6F66A5574E}"/>
              </a:ext>
            </a:extLst>
          </p:cNvPr>
          <p:cNvSpPr txBox="1"/>
          <p:nvPr/>
        </p:nvSpPr>
        <p:spPr>
          <a:xfrm>
            <a:off x="8088244" y="2295276"/>
            <a:ext cx="3847305" cy="91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50" b="1" kern="1200">
                <a:latin typeface="Consolas"/>
              </a:rPr>
              <a:t>Total Size:</a:t>
            </a:r>
            <a:r>
              <a:rPr lang="en-US" sz="1450">
                <a:latin typeface="Consolas"/>
              </a:rPr>
              <a:t> 69 kB</a:t>
            </a:r>
            <a:endParaRPr lang="en-US" sz="1450" kern="1200">
              <a:latin typeface="Consolas"/>
            </a:endParaRPr>
          </a:p>
          <a:p>
            <a:pPr defTabSz="749808">
              <a:spcAft>
                <a:spcPts val="600"/>
              </a:spcAft>
            </a:pPr>
            <a:r>
              <a:rPr lang="en-US" sz="1450" b="1" kern="1200">
                <a:latin typeface="Consolas"/>
              </a:rPr>
              <a:t>Number of Examples:</a:t>
            </a:r>
            <a:r>
              <a:rPr lang="en-US" sz="1450">
                <a:latin typeface="Consolas"/>
              </a:rPr>
              <a:t> 5110</a:t>
            </a:r>
            <a:endParaRPr lang="en-US" sz="1450" kern="1200">
              <a:latin typeface="Consolas"/>
            </a:endParaRPr>
          </a:p>
          <a:p>
            <a:pPr defTabSz="749808">
              <a:spcAft>
                <a:spcPts val="600"/>
              </a:spcAft>
            </a:pPr>
            <a:r>
              <a:rPr lang="en-US" sz="1450" b="1" kern="1200">
                <a:latin typeface="Consolas"/>
              </a:rPr>
              <a:t>Dimension of Instances:</a:t>
            </a:r>
            <a:r>
              <a:rPr lang="en-US" sz="1450">
                <a:latin typeface="Consolas"/>
              </a:rPr>
              <a:t> 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4FDF5-3F68-DA74-574D-DC8CA279E00F}"/>
              </a:ext>
            </a:extLst>
          </p:cNvPr>
          <p:cNvSpPr txBox="1"/>
          <p:nvPr/>
        </p:nvSpPr>
        <p:spPr>
          <a:xfrm>
            <a:off x="254000" y="1862666"/>
            <a:ext cx="7757582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b="1">
                <a:latin typeface="Consolas"/>
                <a:ea typeface="Calibri"/>
                <a:cs typeface="Calibri"/>
              </a:rPr>
              <a:t>Proposed Domain:</a:t>
            </a:r>
            <a:endParaRPr lang="en-US" sz="1400" b="1">
              <a:latin typeface="Consolas"/>
            </a:endParaRP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The dataset used has patient information that can help determine whether a given case is likely to have a stroke. 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The algorithms we will use are going to parse data to help accurately determine if an inputted case is likely to have a stroke.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Features of each instance: ID, gender, age, hypertension, heart disease, marriage status, work type, residence type, glucose level, BMI, smoking status, and stroke indicator.</a:t>
            </a:r>
          </a:p>
          <a:p>
            <a:pPr>
              <a:spcAft>
                <a:spcPts val="200"/>
              </a:spcAft>
            </a:pPr>
            <a:r>
              <a:rPr lang="en-US" sz="1400" b="1">
                <a:latin typeface="Consolas"/>
                <a:ea typeface="Calibri"/>
                <a:cs typeface="Calibri"/>
              </a:rPr>
              <a:t>Hypothesis: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With supervised learning, we can accurately predict if a patient is likely to have a stroke.</a:t>
            </a:r>
          </a:p>
          <a:p>
            <a:pPr>
              <a:spcAft>
                <a:spcPts val="200"/>
              </a:spcAft>
            </a:pPr>
            <a:r>
              <a:rPr lang="en-US" sz="1400" b="1">
                <a:latin typeface="Consolas"/>
                <a:ea typeface="Calibri"/>
                <a:cs typeface="Calibri"/>
              </a:rPr>
              <a:t>Significance: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Utilizing SL techniques in this environment could help accurately predict future patient outcomes and increase preventative health measures.  </a:t>
            </a:r>
          </a:p>
          <a:p>
            <a:pPr>
              <a:spcAft>
                <a:spcPts val="200"/>
              </a:spcAft>
            </a:pPr>
            <a:r>
              <a:rPr lang="en-US" sz="1400" b="1">
                <a:latin typeface="Consolas"/>
                <a:ea typeface="Calibri"/>
                <a:cs typeface="Calibri"/>
              </a:rPr>
              <a:t>Existing Data: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Arial"/>
              </a:rPr>
              <a:t>Dataset from Kaggle: </a:t>
            </a:r>
            <a:r>
              <a:rPr lang="en-US" sz="1400">
                <a:ea typeface="+mn-lt"/>
                <a:cs typeface="+mn-lt"/>
                <a:hlinkClick r:id="rId2"/>
              </a:rPr>
              <a:t>https://www.kaggle.com/datasets/fedesoriano/stroke-prediction-dataset</a:t>
            </a:r>
            <a:r>
              <a:rPr lang="en-US" sz="1400">
                <a:ea typeface="+mn-lt"/>
                <a:cs typeface="+mn-lt"/>
              </a:rPr>
              <a:t> </a:t>
            </a:r>
            <a:endParaRPr lang="en-US" sz="1400">
              <a:latin typeface="Consolas"/>
              <a:ea typeface="Calibri"/>
              <a:cs typeface="Arial"/>
            </a:endParaRPr>
          </a:p>
          <a:p>
            <a:pPr>
              <a:spcAft>
                <a:spcPts val="200"/>
              </a:spcAft>
            </a:pPr>
            <a:r>
              <a:rPr lang="en-US" sz="1400" b="1">
                <a:latin typeface="Consolas"/>
                <a:ea typeface="Calibri"/>
                <a:cs typeface="Calibri"/>
              </a:rPr>
              <a:t>Proposed Contributions: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Jaiden will implement k-nearest neighbors and naive bayes.</a:t>
            </a:r>
          </a:p>
          <a:p>
            <a:pPr marL="457200" indent="-228600">
              <a:spcAft>
                <a:spcPts val="200"/>
              </a:spcAft>
              <a:buFont typeface="Arial,Sans-Serif"/>
              <a:buChar char="•"/>
            </a:pPr>
            <a:r>
              <a:rPr lang="en-US" sz="1400">
                <a:latin typeface="Consolas"/>
                <a:ea typeface="Calibri"/>
                <a:cs typeface="Calibri"/>
              </a:rPr>
              <a:t>Alex will implement decision trees and random forests.</a:t>
            </a:r>
          </a:p>
        </p:txBody>
      </p:sp>
      <p:pic>
        <p:nvPicPr>
          <p:cNvPr id="5" name="Picture 4" descr="React &quot;FAST&quot; to the signs of stroke - Hamilton Health Sciences">
            <a:extLst>
              <a:ext uri="{FF2B5EF4-FFF2-40B4-BE49-F238E27FC236}">
                <a16:creationId xmlns:a16="http://schemas.microsoft.com/office/drawing/2014/main" id="{956C0949-858B-B6A2-C6A4-804F37A5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3498850"/>
            <a:ext cx="3875616" cy="25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2024-01-24T15:40:28Z</dcterms:created>
  <dcterms:modified xsi:type="dcterms:W3CDTF">2024-03-14T02:02:38Z</dcterms:modified>
</cp:coreProperties>
</file>