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9" r:id="rId4"/>
    <p:sldId id="267" r:id="rId5"/>
    <p:sldId id="264" r:id="rId6"/>
    <p:sldId id="265" r:id="rId7"/>
    <p:sldId id="269"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90C20-6770-A74A-9265-D43A3D5C84C5}" v="1" dt="2023-11-20T15:29:01.094"/>
    <p1510:client id="{F4B14F65-406F-00B7-723E-8934A86356AD}" v="1" dt="2023-11-23T18:13:43.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es, Averi J." userId="S::averi.j.bates-1@ou.edu::008b3a1f-d267-4e87-a32b-0ead5f0f1b0c" providerId="AD" clId="Web-{39A32E49-52EA-7BB5-A4BF-1962D936A1E4}"/>
    <pc:docChg chg="addSld delSld modSld">
      <pc:chgData name="Bates, Averi J." userId="S::averi.j.bates-1@ou.edu::008b3a1f-d267-4e87-a32b-0ead5f0f1b0c" providerId="AD" clId="Web-{39A32E49-52EA-7BB5-A4BF-1962D936A1E4}" dt="2023-11-01T16:22:40.250" v="20"/>
      <pc:docMkLst>
        <pc:docMk/>
      </pc:docMkLst>
      <pc:sldChg chg="del">
        <pc:chgData name="Bates, Averi J." userId="S::averi.j.bates-1@ou.edu::008b3a1f-d267-4e87-a32b-0ead5f0f1b0c" providerId="AD" clId="Web-{39A32E49-52EA-7BB5-A4BF-1962D936A1E4}" dt="2023-11-01T16:22:40.250" v="20"/>
        <pc:sldMkLst>
          <pc:docMk/>
          <pc:sldMk cId="108138843" sldId="257"/>
        </pc:sldMkLst>
      </pc:sldChg>
      <pc:sldChg chg="modSp del">
        <pc:chgData name="Bates, Averi J." userId="S::averi.j.bates-1@ou.edu::008b3a1f-d267-4e87-a32b-0ead5f0f1b0c" providerId="AD" clId="Web-{39A32E49-52EA-7BB5-A4BF-1962D936A1E4}" dt="2023-11-01T16:22:37.406" v="19"/>
        <pc:sldMkLst>
          <pc:docMk/>
          <pc:sldMk cId="3369655490" sldId="258"/>
        </pc:sldMkLst>
        <pc:spChg chg="mod">
          <ac:chgData name="Bates, Averi J." userId="S::averi.j.bates-1@ou.edu::008b3a1f-d267-4e87-a32b-0ead5f0f1b0c" providerId="AD" clId="Web-{39A32E49-52EA-7BB5-A4BF-1962D936A1E4}" dt="2023-11-01T16:22:20.187" v="16" actId="20577"/>
          <ac:spMkLst>
            <pc:docMk/>
            <pc:sldMk cId="3369655490" sldId="258"/>
            <ac:spMk id="3" creationId="{F420566E-B56E-9EF4-6CC7-A11DE126BA76}"/>
          </ac:spMkLst>
        </pc:spChg>
      </pc:sldChg>
      <pc:sldChg chg="modSp">
        <pc:chgData name="Bates, Averi J." userId="S::averi.j.bates-1@ou.edu::008b3a1f-d267-4e87-a32b-0ead5f0f1b0c" providerId="AD" clId="Web-{39A32E49-52EA-7BB5-A4BF-1962D936A1E4}" dt="2023-11-01T16:21:55.514" v="15" actId="20577"/>
        <pc:sldMkLst>
          <pc:docMk/>
          <pc:sldMk cId="3090985372" sldId="268"/>
        </pc:sldMkLst>
        <pc:spChg chg="mod">
          <ac:chgData name="Bates, Averi J." userId="S::averi.j.bates-1@ou.edu::008b3a1f-d267-4e87-a32b-0ead5f0f1b0c" providerId="AD" clId="Web-{39A32E49-52EA-7BB5-A4BF-1962D936A1E4}" dt="2023-11-01T16:21:55.514" v="15" actId="20577"/>
          <ac:spMkLst>
            <pc:docMk/>
            <pc:sldMk cId="3090985372" sldId="268"/>
            <ac:spMk id="3" creationId="{B7D855E6-2E59-BB87-CB1C-FF4B1C27B193}"/>
          </ac:spMkLst>
        </pc:spChg>
      </pc:sldChg>
      <pc:sldChg chg="add del replId">
        <pc:chgData name="Bates, Averi J." userId="S::averi.j.bates-1@ou.edu::008b3a1f-d267-4e87-a32b-0ead5f0f1b0c" providerId="AD" clId="Web-{39A32E49-52EA-7BB5-A4BF-1962D936A1E4}" dt="2023-11-01T16:22:35.031" v="18"/>
        <pc:sldMkLst>
          <pc:docMk/>
          <pc:sldMk cId="3173748888" sldId="269"/>
        </pc:sldMkLst>
      </pc:sldChg>
    </pc:docChg>
  </pc:docChgLst>
  <pc:docChgLst>
    <pc:chgData name="Hunt, Alex E." userId="S::alex.e.hunt-1@ou.edu::0feb8190-405c-45a9-ab95-e41a8fbf25b6" providerId="AD" clId="Web-{9E78EDE6-470B-68F0-0792-C424657FE0B3}"/>
    <pc:docChg chg="modSld">
      <pc:chgData name="Hunt, Alex E." userId="S::alex.e.hunt-1@ou.edu::0feb8190-405c-45a9-ab95-e41a8fbf25b6" providerId="AD" clId="Web-{9E78EDE6-470B-68F0-0792-C424657FE0B3}" dt="2023-11-01T19:04:50.796" v="5"/>
      <pc:docMkLst>
        <pc:docMk/>
      </pc:docMkLst>
      <pc:sldChg chg="modSp delAnim">
        <pc:chgData name="Hunt, Alex E." userId="S::alex.e.hunt-1@ou.edu::0feb8190-405c-45a9-ab95-e41a8fbf25b6" providerId="AD" clId="Web-{9E78EDE6-470B-68F0-0792-C424657FE0B3}" dt="2023-11-01T19:04:50.796" v="5"/>
        <pc:sldMkLst>
          <pc:docMk/>
          <pc:sldMk cId="109857222" sldId="256"/>
        </pc:sldMkLst>
        <pc:picChg chg="mod">
          <ac:chgData name="Hunt, Alex E." userId="S::alex.e.hunt-1@ou.edu::0feb8190-405c-45a9-ab95-e41a8fbf25b6" providerId="AD" clId="Web-{9E78EDE6-470B-68F0-0792-C424657FE0B3}" dt="2023-11-01T19:02:37.056" v="3" actId="1076"/>
          <ac:picMkLst>
            <pc:docMk/>
            <pc:sldMk cId="109857222" sldId="256"/>
            <ac:picMk id="39" creationId="{E843E832-E6D5-E349-5675-D23E31315B0E}"/>
          </ac:picMkLst>
        </pc:picChg>
        <pc:picChg chg="mod">
          <ac:chgData name="Hunt, Alex E." userId="S::alex.e.hunt-1@ou.edu::0feb8190-405c-45a9-ab95-e41a8fbf25b6" providerId="AD" clId="Web-{9E78EDE6-470B-68F0-0792-C424657FE0B3}" dt="2023-11-01T19:02:32.540" v="2" actId="1076"/>
          <ac:picMkLst>
            <pc:docMk/>
            <pc:sldMk cId="109857222" sldId="256"/>
            <ac:picMk id="42" creationId="{3E035D1E-1CE6-1A39-A81D-D3ACF1D3B8F9}"/>
          </ac:picMkLst>
        </pc:picChg>
      </pc:sldChg>
    </pc:docChg>
  </pc:docChgLst>
  <pc:docChgLst>
    <pc:chgData name="Bates, Averi J." userId="S::averi.j.bates-1@ou.edu::008b3a1f-d267-4e87-a32b-0ead5f0f1b0c" providerId="AD" clId="Web-{B7029F16-46DF-B848-3F55-A71DE6273294}"/>
    <pc:docChg chg="modSld">
      <pc:chgData name="Bates, Averi J." userId="S::averi.j.bates-1@ou.edu::008b3a1f-d267-4e87-a32b-0ead5f0f1b0c" providerId="AD" clId="Web-{B7029F16-46DF-B848-3F55-A71DE6273294}" dt="2023-11-01T16:17:50.116" v="0" actId="20577"/>
      <pc:docMkLst>
        <pc:docMk/>
      </pc:docMkLst>
      <pc:sldChg chg="modSp">
        <pc:chgData name="Bates, Averi J." userId="S::averi.j.bates-1@ou.edu::008b3a1f-d267-4e87-a32b-0ead5f0f1b0c" providerId="AD" clId="Web-{B7029F16-46DF-B848-3F55-A71DE6273294}" dt="2023-11-01T16:17:50.116" v="0" actId="20577"/>
        <pc:sldMkLst>
          <pc:docMk/>
          <pc:sldMk cId="3090985372" sldId="268"/>
        </pc:sldMkLst>
        <pc:spChg chg="mod">
          <ac:chgData name="Bates, Averi J." userId="S::averi.j.bates-1@ou.edu::008b3a1f-d267-4e87-a32b-0ead5f0f1b0c" providerId="AD" clId="Web-{B7029F16-46DF-B848-3F55-A71DE6273294}" dt="2023-11-01T16:17:50.116" v="0" actId="20577"/>
          <ac:spMkLst>
            <pc:docMk/>
            <pc:sldMk cId="3090985372" sldId="268"/>
            <ac:spMk id="3" creationId="{B7D855E6-2E59-BB87-CB1C-FF4B1C27B193}"/>
          </ac:spMkLst>
        </pc:spChg>
      </pc:sldChg>
    </pc:docChg>
  </pc:docChgLst>
  <pc:docChgLst>
    <pc:chgData name="Bates, Averi J." userId="S::averi.j.bates-1@ou.edu::008b3a1f-d267-4e87-a32b-0ead5f0f1b0c" providerId="AD" clId="Web-{31F2372F-1C9C-4383-9131-C49C83A33793}"/>
    <pc:docChg chg="modSld">
      <pc:chgData name="Bates, Averi J." userId="S::averi.j.bates-1@ou.edu::008b3a1f-d267-4e87-a32b-0ead5f0f1b0c" providerId="AD" clId="Web-{31F2372F-1C9C-4383-9131-C49C83A33793}" dt="2023-11-15T13:26:37.319" v="206" actId="20577"/>
      <pc:docMkLst>
        <pc:docMk/>
      </pc:docMkLst>
      <pc:sldChg chg="addSp delSp modSp">
        <pc:chgData name="Bates, Averi J." userId="S::averi.j.bates-1@ou.edu::008b3a1f-d267-4e87-a32b-0ead5f0f1b0c" providerId="AD" clId="Web-{31F2372F-1C9C-4383-9131-C49C83A33793}" dt="2023-11-15T13:26:37.319" v="206" actId="20577"/>
        <pc:sldMkLst>
          <pc:docMk/>
          <pc:sldMk cId="3945435381" sldId="269"/>
        </pc:sldMkLst>
        <pc:spChg chg="mod">
          <ac:chgData name="Bates, Averi J." userId="S::averi.j.bates-1@ou.edu::008b3a1f-d267-4e87-a32b-0ead5f0f1b0c" providerId="AD" clId="Web-{31F2372F-1C9C-4383-9131-C49C83A33793}" dt="2023-11-15T13:26:01.630" v="200" actId="20577"/>
          <ac:spMkLst>
            <pc:docMk/>
            <pc:sldMk cId="3945435381" sldId="269"/>
            <ac:spMk id="2" creationId="{11800F0F-7441-7162-4004-8B405030F951}"/>
          </ac:spMkLst>
        </pc:spChg>
        <pc:spChg chg="del">
          <ac:chgData name="Bates, Averi J." userId="S::averi.j.bates-1@ou.edu::008b3a1f-d267-4e87-a32b-0ead5f0f1b0c" providerId="AD" clId="Web-{31F2372F-1C9C-4383-9131-C49C83A33793}" dt="2023-11-15T13:21:57.701" v="147"/>
          <ac:spMkLst>
            <pc:docMk/>
            <pc:sldMk cId="3945435381" sldId="269"/>
            <ac:spMk id="19" creationId="{BACC6370-2D7E-4714-9D71-7542949D7D5D}"/>
          </ac:spMkLst>
        </pc:spChg>
        <pc:spChg chg="del">
          <ac:chgData name="Bates, Averi J." userId="S::averi.j.bates-1@ou.edu::008b3a1f-d267-4e87-a32b-0ead5f0f1b0c" providerId="AD" clId="Web-{31F2372F-1C9C-4383-9131-C49C83A33793}" dt="2023-11-15T13:21:57.701" v="147"/>
          <ac:spMkLst>
            <pc:docMk/>
            <pc:sldMk cId="3945435381" sldId="269"/>
            <ac:spMk id="20" creationId="{F68B3F68-107C-434F-AA38-110D5EA91B85}"/>
          </ac:spMkLst>
        </pc:spChg>
        <pc:spChg chg="del">
          <ac:chgData name="Bates, Averi J." userId="S::averi.j.bates-1@ou.edu::008b3a1f-d267-4e87-a32b-0ead5f0f1b0c" providerId="AD" clId="Web-{31F2372F-1C9C-4383-9131-C49C83A33793}" dt="2023-11-15T13:21:57.701" v="147"/>
          <ac:spMkLst>
            <pc:docMk/>
            <pc:sldMk cId="3945435381" sldId="269"/>
            <ac:spMk id="21" creationId="{AAD0DBB9-1A4B-4391-81D4-CB19F9AB918A}"/>
          </ac:spMkLst>
        </pc:spChg>
        <pc:spChg chg="del">
          <ac:chgData name="Bates, Averi J." userId="S::averi.j.bates-1@ou.edu::008b3a1f-d267-4e87-a32b-0ead5f0f1b0c" providerId="AD" clId="Web-{31F2372F-1C9C-4383-9131-C49C83A33793}" dt="2023-11-15T13:21:57.701" v="147"/>
          <ac:spMkLst>
            <pc:docMk/>
            <pc:sldMk cId="3945435381" sldId="269"/>
            <ac:spMk id="22" creationId="{063BBA22-50EA-4C4D-BE05-F1CE4E63AA56}"/>
          </ac:spMkLst>
        </pc:spChg>
        <pc:spChg chg="add del mod">
          <ac:chgData name="Bates, Averi J." userId="S::averi.j.bates-1@ou.edu::008b3a1f-d267-4e87-a32b-0ead5f0f1b0c" providerId="AD" clId="Web-{31F2372F-1C9C-4383-9131-C49C83A33793}" dt="2023-11-15T13:21:31.278" v="140"/>
          <ac:spMkLst>
            <pc:docMk/>
            <pc:sldMk cId="3945435381" sldId="269"/>
            <ac:spMk id="1336" creationId="{285763A9-63BC-A7C9-1F20-00CF94420D7A}"/>
          </ac:spMkLst>
        </pc:spChg>
        <pc:spChg chg="add del">
          <ac:chgData name="Bates, Averi J." userId="S::averi.j.bates-1@ou.edu::008b3a1f-d267-4e87-a32b-0ead5f0f1b0c" providerId="AD" clId="Web-{31F2372F-1C9C-4383-9131-C49C83A33793}" dt="2023-11-15T13:24:01.127" v="179"/>
          <ac:spMkLst>
            <pc:docMk/>
            <pc:sldMk cId="3945435381" sldId="269"/>
            <ac:spMk id="1359" creationId="{BACC6370-2D7E-4714-9D71-7542949D7D5D}"/>
          </ac:spMkLst>
        </pc:spChg>
        <pc:spChg chg="add del">
          <ac:chgData name="Bates, Averi J." userId="S::averi.j.bates-1@ou.edu::008b3a1f-d267-4e87-a32b-0ead5f0f1b0c" providerId="AD" clId="Web-{31F2372F-1C9C-4383-9131-C49C83A33793}" dt="2023-11-15T13:24:01.127" v="179"/>
          <ac:spMkLst>
            <pc:docMk/>
            <pc:sldMk cId="3945435381" sldId="269"/>
            <ac:spMk id="1361" creationId="{F68B3F68-107C-434F-AA38-110D5EA91B85}"/>
          </ac:spMkLst>
        </pc:spChg>
        <pc:spChg chg="add del">
          <ac:chgData name="Bates, Averi J." userId="S::averi.j.bates-1@ou.edu::008b3a1f-d267-4e87-a32b-0ead5f0f1b0c" providerId="AD" clId="Web-{31F2372F-1C9C-4383-9131-C49C83A33793}" dt="2023-11-15T13:24:01.127" v="179"/>
          <ac:spMkLst>
            <pc:docMk/>
            <pc:sldMk cId="3945435381" sldId="269"/>
            <ac:spMk id="1363" creationId="{AAD0DBB9-1A4B-4391-81D4-CB19F9AB918A}"/>
          </ac:spMkLst>
        </pc:spChg>
        <pc:spChg chg="add del">
          <ac:chgData name="Bates, Averi J." userId="S::averi.j.bates-1@ou.edu::008b3a1f-d267-4e87-a32b-0ead5f0f1b0c" providerId="AD" clId="Web-{31F2372F-1C9C-4383-9131-C49C83A33793}" dt="2023-11-15T13:24:01.127" v="179"/>
          <ac:spMkLst>
            <pc:docMk/>
            <pc:sldMk cId="3945435381" sldId="269"/>
            <ac:spMk id="1365" creationId="{063BBA22-50EA-4C4D-BE05-F1CE4E63AA56}"/>
          </ac:spMkLst>
        </pc:spChg>
        <pc:spChg chg="add">
          <ac:chgData name="Bates, Averi J." userId="S::averi.j.bates-1@ou.edu::008b3a1f-d267-4e87-a32b-0ead5f0f1b0c" providerId="AD" clId="Web-{31F2372F-1C9C-4383-9131-C49C83A33793}" dt="2023-11-15T13:24:01.127" v="179"/>
          <ac:spMkLst>
            <pc:docMk/>
            <pc:sldMk cId="3945435381" sldId="269"/>
            <ac:spMk id="1368" creationId="{BACC6370-2D7E-4714-9D71-7542949D7D5D}"/>
          </ac:spMkLst>
        </pc:spChg>
        <pc:spChg chg="add">
          <ac:chgData name="Bates, Averi J." userId="S::averi.j.bates-1@ou.edu::008b3a1f-d267-4e87-a32b-0ead5f0f1b0c" providerId="AD" clId="Web-{31F2372F-1C9C-4383-9131-C49C83A33793}" dt="2023-11-15T13:24:01.127" v="179"/>
          <ac:spMkLst>
            <pc:docMk/>
            <pc:sldMk cId="3945435381" sldId="269"/>
            <ac:spMk id="1369" creationId="{F68B3F68-107C-434F-AA38-110D5EA91B85}"/>
          </ac:spMkLst>
        </pc:spChg>
        <pc:spChg chg="add">
          <ac:chgData name="Bates, Averi J." userId="S::averi.j.bates-1@ou.edu::008b3a1f-d267-4e87-a32b-0ead5f0f1b0c" providerId="AD" clId="Web-{31F2372F-1C9C-4383-9131-C49C83A33793}" dt="2023-11-15T13:24:01.127" v="179"/>
          <ac:spMkLst>
            <pc:docMk/>
            <pc:sldMk cId="3945435381" sldId="269"/>
            <ac:spMk id="1370" creationId="{AAD0DBB9-1A4B-4391-81D4-CB19F9AB918A}"/>
          </ac:spMkLst>
        </pc:spChg>
        <pc:spChg chg="add del">
          <ac:chgData name="Bates, Averi J." userId="S::averi.j.bates-1@ou.edu::008b3a1f-d267-4e87-a32b-0ead5f0f1b0c" providerId="AD" clId="Web-{31F2372F-1C9C-4383-9131-C49C83A33793}" dt="2023-11-15T13:23:32.501" v="176"/>
          <ac:spMkLst>
            <pc:docMk/>
            <pc:sldMk cId="3945435381" sldId="269"/>
            <ac:spMk id="1371" creationId="{1D63C574-BFD2-41A1-A567-B0C3CC7FDD4F}"/>
          </ac:spMkLst>
        </pc:spChg>
        <pc:spChg chg="add del">
          <ac:chgData name="Bates, Averi J." userId="S::averi.j.bates-1@ou.edu::008b3a1f-d267-4e87-a32b-0ead5f0f1b0c" providerId="AD" clId="Web-{31F2372F-1C9C-4383-9131-C49C83A33793}" dt="2023-11-15T13:23:32.501" v="176"/>
          <ac:spMkLst>
            <pc:docMk/>
            <pc:sldMk cId="3945435381" sldId="269"/>
            <ac:spMk id="1373" creationId="{E2A46BAB-8C31-42B2-90E8-B26DD3E81D37}"/>
          </ac:spMkLst>
        </pc:spChg>
        <pc:spChg chg="add">
          <ac:chgData name="Bates, Averi J." userId="S::averi.j.bates-1@ou.edu::008b3a1f-d267-4e87-a32b-0ead5f0f1b0c" providerId="AD" clId="Web-{31F2372F-1C9C-4383-9131-C49C83A33793}" dt="2023-11-15T13:24:01.127" v="179"/>
          <ac:spMkLst>
            <pc:docMk/>
            <pc:sldMk cId="3945435381" sldId="269"/>
            <ac:spMk id="1377" creationId="{063BBA22-50EA-4C4D-BE05-F1CE4E63AA56}"/>
          </ac:spMkLst>
        </pc:spChg>
        <pc:grpChg chg="add del">
          <ac:chgData name="Bates, Averi J." userId="S::averi.j.bates-1@ou.edu::008b3a1f-d267-4e87-a32b-0ead5f0f1b0c" providerId="AD" clId="Web-{31F2372F-1C9C-4383-9131-C49C83A33793}" dt="2023-11-15T13:23:32.501" v="176"/>
          <ac:grpSpMkLst>
            <pc:docMk/>
            <pc:sldMk cId="3945435381" sldId="269"/>
            <ac:grpSpMk id="1375" creationId="{B3F7A3C7-0737-4E57-B30E-8EEFE638B401}"/>
          </ac:grpSpMkLst>
        </pc:grpChg>
        <pc:grpChg chg="add del">
          <ac:chgData name="Bates, Averi J." userId="S::averi.j.bates-1@ou.edu::008b3a1f-d267-4e87-a32b-0ead5f0f1b0c" providerId="AD" clId="Web-{31F2372F-1C9C-4383-9131-C49C83A33793}" dt="2023-11-15T13:23:32.501" v="176"/>
          <ac:grpSpMkLst>
            <pc:docMk/>
            <pc:sldMk cId="3945435381" sldId="269"/>
            <ac:grpSpMk id="1379" creationId="{43F5E015-E085-4624-B431-B42414448684}"/>
          </ac:grpSpMkLst>
        </pc:grpChg>
        <pc:graphicFrameChg chg="del mod modGraphic">
          <ac:chgData name="Bates, Averi J." userId="S::averi.j.bates-1@ou.edu::008b3a1f-d267-4e87-a32b-0ead5f0f1b0c" providerId="AD" clId="Web-{31F2372F-1C9C-4383-9131-C49C83A33793}" dt="2023-11-15T13:12:53.278" v="11"/>
          <ac:graphicFrameMkLst>
            <pc:docMk/>
            <pc:sldMk cId="3945435381" sldId="269"/>
            <ac:graphicFrameMk id="17" creationId="{82FE43FF-A7FF-6097-3EA7-092625C71904}"/>
          </ac:graphicFrameMkLst>
        </pc:graphicFrameChg>
        <pc:graphicFrameChg chg="add del mod modGraphic">
          <ac:chgData name="Bates, Averi J." userId="S::averi.j.bates-1@ou.edu::008b3a1f-d267-4e87-a32b-0ead5f0f1b0c" providerId="AD" clId="Web-{31F2372F-1C9C-4383-9131-C49C83A33793}" dt="2023-11-15T13:19:44.259" v="132"/>
          <ac:graphicFrameMkLst>
            <pc:docMk/>
            <pc:sldMk cId="3945435381" sldId="269"/>
            <ac:graphicFrameMk id="1337" creationId="{84D84929-EBCA-4ADC-D19C-185D9F88F07E}"/>
          </ac:graphicFrameMkLst>
        </pc:graphicFrameChg>
        <pc:graphicFrameChg chg="add del mod modGraphic">
          <ac:chgData name="Bates, Averi J." userId="S::averi.j.bates-1@ou.edu::008b3a1f-d267-4e87-a32b-0ead5f0f1b0c" providerId="AD" clId="Web-{31F2372F-1C9C-4383-9131-C49C83A33793}" dt="2023-11-15T13:21:57.701" v="147"/>
          <ac:graphicFrameMkLst>
            <pc:docMk/>
            <pc:sldMk cId="3945435381" sldId="269"/>
            <ac:graphicFrameMk id="1353" creationId="{1186762A-24CE-ADB0-CBD7-660B2CB70BCC}"/>
          </ac:graphicFrameMkLst>
        </pc:graphicFrameChg>
        <pc:graphicFrameChg chg="add del mod modGraphic">
          <ac:chgData name="Bates, Averi J." userId="S::averi.j.bates-1@ou.edu::008b3a1f-d267-4e87-a32b-0ead5f0f1b0c" providerId="AD" clId="Web-{31F2372F-1C9C-4383-9131-C49C83A33793}" dt="2023-11-15T13:24:01.127" v="179"/>
          <ac:graphicFrameMkLst>
            <pc:docMk/>
            <pc:sldMk cId="3945435381" sldId="269"/>
            <ac:graphicFrameMk id="1355" creationId="{E9A2A1CF-396B-9304-FD44-A1A7CFAF7E7C}"/>
          </ac:graphicFrameMkLst>
        </pc:graphicFrameChg>
        <pc:graphicFrameChg chg="add del">
          <ac:chgData name="Bates, Averi J." userId="S::averi.j.bates-1@ou.edu::008b3a1f-d267-4e87-a32b-0ead5f0f1b0c" providerId="AD" clId="Web-{31F2372F-1C9C-4383-9131-C49C83A33793}" dt="2023-11-15T13:23:32.501" v="176"/>
          <ac:graphicFrameMkLst>
            <pc:docMk/>
            <pc:sldMk cId="3945435381" sldId="269"/>
            <ac:graphicFrameMk id="1367" creationId="{44FDA325-0872-1B61-FE5E-7BF517285698}"/>
          </ac:graphicFrameMkLst>
        </pc:graphicFrameChg>
        <pc:graphicFrameChg chg="add mod modGraphic">
          <ac:chgData name="Bates, Averi J." userId="S::averi.j.bates-1@ou.edu::008b3a1f-d267-4e87-a32b-0ead5f0f1b0c" providerId="AD" clId="Web-{31F2372F-1C9C-4383-9131-C49C83A33793}" dt="2023-11-15T13:26:37.319" v="206" actId="20577"/>
          <ac:graphicFrameMkLst>
            <pc:docMk/>
            <pc:sldMk cId="3945435381" sldId="269"/>
            <ac:graphicFrameMk id="1372" creationId="{F27B34DD-CEF0-9AE2-E137-3E709E6007B5}"/>
          </ac:graphicFrameMkLst>
        </pc:graphicFrameChg>
      </pc:sldChg>
    </pc:docChg>
  </pc:docChgLst>
  <pc:docChgLst>
    <pc:chgData name="Hunt, Alex E." userId="0feb8190-405c-45a9-ab95-e41a8fbf25b6" providerId="ADAL" clId="{8B690C20-6770-A74A-9265-D43A3D5C84C5}"/>
    <pc:docChg chg="modSld">
      <pc:chgData name="Hunt, Alex E." userId="0feb8190-405c-45a9-ab95-e41a8fbf25b6" providerId="ADAL" clId="{8B690C20-6770-A74A-9265-D43A3D5C84C5}" dt="2023-11-20T15:29:01.094" v="0" actId="22"/>
      <pc:docMkLst>
        <pc:docMk/>
      </pc:docMkLst>
      <pc:sldChg chg="modSp">
        <pc:chgData name="Hunt, Alex E." userId="0feb8190-405c-45a9-ab95-e41a8fbf25b6" providerId="ADAL" clId="{8B690C20-6770-A74A-9265-D43A3D5C84C5}" dt="2023-11-20T15:29:01.094" v="0" actId="22"/>
        <pc:sldMkLst>
          <pc:docMk/>
          <pc:sldMk cId="3090985372" sldId="268"/>
        </pc:sldMkLst>
        <pc:spChg chg="mod">
          <ac:chgData name="Hunt, Alex E." userId="0feb8190-405c-45a9-ab95-e41a8fbf25b6" providerId="ADAL" clId="{8B690C20-6770-A74A-9265-D43A3D5C84C5}" dt="2023-11-20T15:29:01.094" v="0" actId="22"/>
          <ac:spMkLst>
            <pc:docMk/>
            <pc:sldMk cId="3090985372" sldId="268"/>
            <ac:spMk id="3" creationId="{B7D855E6-2E59-BB87-CB1C-FF4B1C27B193}"/>
          </ac:spMkLst>
        </pc:spChg>
      </pc:sldChg>
    </pc:docChg>
  </pc:docChgLst>
  <pc:docChgLst>
    <pc:chgData clId="Web-{6211052F-3CDB-8C86-7695-B11C3B4917F8}"/>
    <pc:docChg chg="modSld">
      <pc:chgData name="" userId="" providerId="" clId="Web-{6211052F-3CDB-8C86-7695-B11C3B4917F8}" dt="2023-11-01T16:30:07.328" v="1" actId="20577"/>
      <pc:docMkLst>
        <pc:docMk/>
      </pc:docMkLst>
      <pc:sldChg chg="modSp">
        <pc:chgData name="" userId="" providerId="" clId="Web-{6211052F-3CDB-8C86-7695-B11C3B4917F8}" dt="2023-11-01T16:30:07.328" v="1" actId="20577"/>
        <pc:sldMkLst>
          <pc:docMk/>
          <pc:sldMk cId="109857222" sldId="256"/>
        </pc:sldMkLst>
        <pc:spChg chg="mod">
          <ac:chgData name="" userId="" providerId="" clId="Web-{6211052F-3CDB-8C86-7695-B11C3B4917F8}" dt="2023-11-01T16:30:07.328" v="1" actId="20577"/>
          <ac:spMkLst>
            <pc:docMk/>
            <pc:sldMk cId="109857222" sldId="256"/>
            <ac:spMk id="2" creationId="{00000000-0000-0000-0000-000000000000}"/>
          </ac:spMkLst>
        </pc:spChg>
      </pc:sldChg>
    </pc:docChg>
  </pc:docChgLst>
  <pc:docChgLst>
    <pc:chgData name="Hunt, Alex E." userId="S::alex.e.hunt-1@ou.edu::0feb8190-405c-45a9-ab95-e41a8fbf25b6" providerId="AD" clId="Web-{05F7F629-96D5-4E20-8A96-BF8E5CBC6100}"/>
    <pc:docChg chg="addSld delSld modSld sldOrd">
      <pc:chgData name="Hunt, Alex E." userId="S::alex.e.hunt-1@ou.edu::0feb8190-405c-45a9-ab95-e41a8fbf25b6" providerId="AD" clId="Web-{05F7F629-96D5-4E20-8A96-BF8E5CBC6100}" dt="2023-11-01T16:15:38.938" v="1354" actId="20577"/>
      <pc:docMkLst>
        <pc:docMk/>
      </pc:docMkLst>
      <pc:sldChg chg="addSp delSp modSp mod setBg addAnim">
        <pc:chgData name="Hunt, Alex E." userId="S::alex.e.hunt-1@ou.edu::0feb8190-405c-45a9-ab95-e41a8fbf25b6" providerId="AD" clId="Web-{05F7F629-96D5-4E20-8A96-BF8E5CBC6100}" dt="2023-11-01T15:41:45.995" v="419"/>
        <pc:sldMkLst>
          <pc:docMk/>
          <pc:sldMk cId="109857222" sldId="256"/>
        </pc:sldMkLst>
        <pc:spChg chg="mod">
          <ac:chgData name="Hunt, Alex E." userId="S::alex.e.hunt-1@ou.edu::0feb8190-405c-45a9-ab95-e41a8fbf25b6" providerId="AD" clId="Web-{05F7F629-96D5-4E20-8A96-BF8E5CBC6100}" dt="2023-11-01T15:40:25.320" v="418" actId="1076"/>
          <ac:spMkLst>
            <pc:docMk/>
            <pc:sldMk cId="109857222" sldId="256"/>
            <ac:spMk id="2" creationId="{00000000-0000-0000-0000-000000000000}"/>
          </ac:spMkLst>
        </pc:spChg>
        <pc:spChg chg="mod">
          <ac:chgData name="Hunt, Alex E." userId="S::alex.e.hunt-1@ou.edu::0feb8190-405c-45a9-ab95-e41a8fbf25b6" providerId="AD" clId="Web-{05F7F629-96D5-4E20-8A96-BF8E5CBC6100}" dt="2023-11-01T15:39:35.100" v="398"/>
          <ac:spMkLst>
            <pc:docMk/>
            <pc:sldMk cId="109857222" sldId="256"/>
            <ac:spMk id="3" creationId="{00000000-0000-0000-0000-000000000000}"/>
          </ac:spMkLst>
        </pc:spChg>
        <pc:spChg chg="add">
          <ac:chgData name="Hunt, Alex E." userId="S::alex.e.hunt-1@ou.edu::0feb8190-405c-45a9-ab95-e41a8fbf25b6" providerId="AD" clId="Web-{05F7F629-96D5-4E20-8A96-BF8E5CBC6100}" dt="2023-11-01T15:39:35.100" v="398"/>
          <ac:spMkLst>
            <pc:docMk/>
            <pc:sldMk cId="109857222" sldId="256"/>
            <ac:spMk id="6" creationId="{7DA3C418-758E-4180-A5D0-8655D6804587}"/>
          </ac:spMkLst>
        </pc:spChg>
        <pc:spChg chg="add">
          <ac:chgData name="Hunt, Alex E." userId="S::alex.e.hunt-1@ou.edu::0feb8190-405c-45a9-ab95-e41a8fbf25b6" providerId="AD" clId="Web-{05F7F629-96D5-4E20-8A96-BF8E5CBC6100}" dt="2023-11-01T15:39:35.100" v="398"/>
          <ac:spMkLst>
            <pc:docMk/>
            <pc:sldMk cId="109857222" sldId="256"/>
            <ac:spMk id="7" creationId="{28C8EF06-5EC3-4883-AFAF-D74FF46550FB}"/>
          </ac:spMkLst>
        </pc:spChg>
        <pc:spChg chg="add del">
          <ac:chgData name="Hunt, Alex E." userId="S::alex.e.hunt-1@ou.edu::0feb8190-405c-45a9-ab95-e41a8fbf25b6" providerId="AD" clId="Web-{05F7F629-96D5-4E20-8A96-BF8E5CBC6100}" dt="2023-11-01T15:39:10.193" v="397"/>
          <ac:spMkLst>
            <pc:docMk/>
            <pc:sldMk cId="109857222" sldId="256"/>
            <ac:spMk id="9" creationId="{53306540-870A-7346-8CFF-A1B08DE50CF9}"/>
          </ac:spMkLst>
        </pc:spChg>
        <pc:spChg chg="add del">
          <ac:chgData name="Hunt, Alex E." userId="S::alex.e.hunt-1@ou.edu::0feb8190-405c-45a9-ab95-e41a8fbf25b6" providerId="AD" clId="Web-{05F7F629-96D5-4E20-8A96-BF8E5CBC6100}" dt="2023-11-01T15:39:10.193" v="397"/>
          <ac:spMkLst>
            <pc:docMk/>
            <pc:sldMk cId="109857222" sldId="256"/>
            <ac:spMk id="11" creationId="{5AF78F86-0E6B-9D1E-0614-24C52C4C7288}"/>
          </ac:spMkLst>
        </pc:spChg>
        <pc:spChg chg="add del">
          <ac:chgData name="Hunt, Alex E." userId="S::alex.e.hunt-1@ou.edu::0feb8190-405c-45a9-ab95-e41a8fbf25b6" providerId="AD" clId="Web-{05F7F629-96D5-4E20-8A96-BF8E5CBC6100}" dt="2023-11-01T15:39:10.193" v="397"/>
          <ac:spMkLst>
            <pc:docMk/>
            <pc:sldMk cId="109857222" sldId="256"/>
            <ac:spMk id="13" creationId="{8ACCD657-2E92-D8C6-F623-81CEB884BD44}"/>
          </ac:spMkLst>
        </pc:spChg>
        <pc:spChg chg="add del">
          <ac:chgData name="Hunt, Alex E." userId="S::alex.e.hunt-1@ou.edu::0feb8190-405c-45a9-ab95-e41a8fbf25b6" providerId="AD" clId="Web-{05F7F629-96D5-4E20-8A96-BF8E5CBC6100}" dt="2023-11-01T15:39:10.193" v="397"/>
          <ac:spMkLst>
            <pc:docMk/>
            <pc:sldMk cId="109857222" sldId="256"/>
            <ac:spMk id="15" creationId="{6EB2803B-1774-CB48-D5CC-27984B76ADB0}"/>
          </ac:spMkLst>
        </pc:spChg>
        <pc:spChg chg="add del">
          <ac:chgData name="Hunt, Alex E." userId="S::alex.e.hunt-1@ou.edu::0feb8190-405c-45a9-ab95-e41a8fbf25b6" providerId="AD" clId="Web-{05F7F629-96D5-4E20-8A96-BF8E5CBC6100}" dt="2023-11-01T15:39:10.193" v="397"/>
          <ac:spMkLst>
            <pc:docMk/>
            <pc:sldMk cId="109857222" sldId="256"/>
            <ac:spMk id="17" creationId="{3351E25D-3AB3-55EF-CA49-8AAC23A84185}"/>
          </ac:spMkLst>
        </pc:spChg>
        <pc:spChg chg="add del">
          <ac:chgData name="Hunt, Alex E." userId="S::alex.e.hunt-1@ou.edu::0feb8190-405c-45a9-ab95-e41a8fbf25b6" providerId="AD" clId="Web-{05F7F629-96D5-4E20-8A96-BF8E5CBC6100}" dt="2023-11-01T15:39:10.193" v="397"/>
          <ac:spMkLst>
            <pc:docMk/>
            <pc:sldMk cId="109857222" sldId="256"/>
            <ac:spMk id="19" creationId="{5E4004CA-D944-9413-57E4-39A4DD96B06F}"/>
          </ac:spMkLst>
        </pc:spChg>
        <pc:spChg chg="add del">
          <ac:chgData name="Hunt, Alex E." userId="S::alex.e.hunt-1@ou.edu::0feb8190-405c-45a9-ab95-e41a8fbf25b6" providerId="AD" clId="Web-{05F7F629-96D5-4E20-8A96-BF8E5CBC6100}" dt="2023-11-01T15:39:10.193" v="397"/>
          <ac:spMkLst>
            <pc:docMk/>
            <pc:sldMk cId="109857222" sldId="256"/>
            <ac:spMk id="21" creationId="{A049BB47-3360-D0AD-5C98-2A1052798031}"/>
          </ac:spMkLst>
        </pc:spChg>
        <pc:picChg chg="add del">
          <ac:chgData name="Hunt, Alex E." userId="S::alex.e.hunt-1@ou.edu::0feb8190-405c-45a9-ab95-e41a8fbf25b6" providerId="AD" clId="Web-{05F7F629-96D5-4E20-8A96-BF8E5CBC6100}" dt="2023-11-01T15:39:10.193" v="397"/>
          <ac:picMkLst>
            <pc:docMk/>
            <pc:sldMk cId="109857222" sldId="256"/>
            <ac:picMk id="5" creationId="{052DBAC2-A49E-1ED9-B1A6-6B42462B574F}"/>
          </ac:picMkLst>
        </pc:picChg>
        <pc:picChg chg="add">
          <ac:chgData name="Hunt, Alex E." userId="S::alex.e.hunt-1@ou.edu::0feb8190-405c-45a9-ab95-e41a8fbf25b6" providerId="AD" clId="Web-{05F7F629-96D5-4E20-8A96-BF8E5CBC6100}" dt="2023-11-01T15:39:35.100" v="398"/>
          <ac:picMkLst>
            <pc:docMk/>
            <pc:sldMk cId="109857222" sldId="256"/>
            <ac:picMk id="8" creationId="{29254FCF-C321-CA52-7211-10E009E3083D}"/>
          </ac:picMkLst>
        </pc:picChg>
        <pc:picChg chg="add">
          <ac:chgData name="Hunt, Alex E." userId="S::alex.e.hunt-1@ou.edu::0feb8190-405c-45a9-ab95-e41a8fbf25b6" providerId="AD" clId="Web-{05F7F629-96D5-4E20-8A96-BF8E5CBC6100}" dt="2023-11-01T15:41:45.995" v="419"/>
          <ac:picMkLst>
            <pc:docMk/>
            <pc:sldMk cId="109857222" sldId="256"/>
            <ac:picMk id="26" creationId="{D6EF482D-1C4C-600C-5C3A-99BA3BE88BCE}"/>
          </ac:picMkLst>
        </pc:picChg>
      </pc:sldChg>
      <pc:sldChg chg="modSp new">
        <pc:chgData name="Hunt, Alex E." userId="S::alex.e.hunt-1@ou.edu::0feb8190-405c-45a9-ab95-e41a8fbf25b6" providerId="AD" clId="Web-{05F7F629-96D5-4E20-8A96-BF8E5CBC6100}" dt="2023-11-01T15:46:22.395" v="424" actId="20577"/>
        <pc:sldMkLst>
          <pc:docMk/>
          <pc:sldMk cId="108138843" sldId="257"/>
        </pc:sldMkLst>
        <pc:spChg chg="mod">
          <ac:chgData name="Hunt, Alex E." userId="S::alex.e.hunt-1@ou.edu::0feb8190-405c-45a9-ab95-e41a8fbf25b6" providerId="AD" clId="Web-{05F7F629-96D5-4E20-8A96-BF8E5CBC6100}" dt="2023-11-01T15:46:22.395" v="424" actId="20577"/>
          <ac:spMkLst>
            <pc:docMk/>
            <pc:sldMk cId="108138843" sldId="257"/>
            <ac:spMk id="2" creationId="{5F9D4756-4606-CD14-3468-ADFD2AAEA9EB}"/>
          </ac:spMkLst>
        </pc:spChg>
        <pc:spChg chg="mod">
          <ac:chgData name="Hunt, Alex E." userId="S::alex.e.hunt-1@ou.edu::0feb8190-405c-45a9-ab95-e41a8fbf25b6" providerId="AD" clId="Web-{05F7F629-96D5-4E20-8A96-BF8E5CBC6100}" dt="2023-11-01T15:09:16.273" v="180" actId="20577"/>
          <ac:spMkLst>
            <pc:docMk/>
            <pc:sldMk cId="108138843" sldId="257"/>
            <ac:spMk id="3" creationId="{33106A46-938B-EE70-1A0A-F757BE7C4F99}"/>
          </ac:spMkLst>
        </pc:spChg>
      </pc:sldChg>
      <pc:sldChg chg="modSp new">
        <pc:chgData name="Hunt, Alex E." userId="S::alex.e.hunt-1@ou.edu::0feb8190-405c-45a9-ab95-e41a8fbf25b6" providerId="AD" clId="Web-{05F7F629-96D5-4E20-8A96-BF8E5CBC6100}" dt="2023-11-01T15:24:12.850" v="216" actId="20577"/>
        <pc:sldMkLst>
          <pc:docMk/>
          <pc:sldMk cId="3369655490" sldId="258"/>
        </pc:sldMkLst>
        <pc:spChg chg="mod">
          <ac:chgData name="Hunt, Alex E." userId="S::alex.e.hunt-1@ou.edu::0feb8190-405c-45a9-ab95-e41a8fbf25b6" providerId="AD" clId="Web-{05F7F629-96D5-4E20-8A96-BF8E5CBC6100}" dt="2023-11-01T15:17:24.117" v="212" actId="20577"/>
          <ac:spMkLst>
            <pc:docMk/>
            <pc:sldMk cId="3369655490" sldId="258"/>
            <ac:spMk id="2" creationId="{475064BD-64E1-F96B-0251-23E7B0CF7186}"/>
          </ac:spMkLst>
        </pc:spChg>
        <pc:spChg chg="mod">
          <ac:chgData name="Hunt, Alex E." userId="S::alex.e.hunt-1@ou.edu::0feb8190-405c-45a9-ab95-e41a8fbf25b6" providerId="AD" clId="Web-{05F7F629-96D5-4E20-8A96-BF8E5CBC6100}" dt="2023-11-01T15:24:12.850" v="216" actId="20577"/>
          <ac:spMkLst>
            <pc:docMk/>
            <pc:sldMk cId="3369655490" sldId="258"/>
            <ac:spMk id="3" creationId="{F420566E-B56E-9EF4-6CC7-A11DE126BA76}"/>
          </ac:spMkLst>
        </pc:spChg>
      </pc:sldChg>
      <pc:sldChg chg="addSp delSp modSp new ord">
        <pc:chgData name="Hunt, Alex E." userId="S::alex.e.hunt-1@ou.edu::0feb8190-405c-45a9-ab95-e41a8fbf25b6" providerId="AD" clId="Web-{05F7F629-96D5-4E20-8A96-BF8E5CBC6100}" dt="2023-11-01T16:12:46.573" v="1177"/>
        <pc:sldMkLst>
          <pc:docMk/>
          <pc:sldMk cId="1973336135" sldId="259"/>
        </pc:sldMkLst>
        <pc:spChg chg="del">
          <ac:chgData name="Hunt, Alex E." userId="S::alex.e.hunt-1@ou.edu::0feb8190-405c-45a9-ab95-e41a8fbf25b6" providerId="AD" clId="Web-{05F7F629-96D5-4E20-8A96-BF8E5CBC6100}" dt="2023-11-01T15:24:23.366" v="217"/>
          <ac:spMkLst>
            <pc:docMk/>
            <pc:sldMk cId="1973336135" sldId="259"/>
            <ac:spMk id="3" creationId="{CF520A1C-17FC-7867-6C55-36844EC2FF83}"/>
          </ac:spMkLst>
        </pc:spChg>
        <pc:picChg chg="add mod ord">
          <ac:chgData name="Hunt, Alex E." userId="S::alex.e.hunt-1@ou.edu::0feb8190-405c-45a9-ab95-e41a8fbf25b6" providerId="AD" clId="Web-{05F7F629-96D5-4E20-8A96-BF8E5CBC6100}" dt="2023-11-01T15:24:23.366" v="217"/>
          <ac:picMkLst>
            <pc:docMk/>
            <pc:sldMk cId="1973336135" sldId="259"/>
            <ac:picMk id="4" creationId="{811BEB12-1C57-BBB4-5B95-05DFF23C862C}"/>
          </ac:picMkLst>
        </pc:picChg>
      </pc:sldChg>
      <pc:sldChg chg="addSp delSp modSp new">
        <pc:chgData name="Hunt, Alex E." userId="S::alex.e.hunt-1@ou.edu::0feb8190-405c-45a9-ab95-e41a8fbf25b6" providerId="AD" clId="Web-{05F7F629-96D5-4E20-8A96-BF8E5CBC6100}" dt="2023-11-01T15:25:24.805" v="219"/>
        <pc:sldMkLst>
          <pc:docMk/>
          <pc:sldMk cId="3359959930" sldId="260"/>
        </pc:sldMkLst>
        <pc:spChg chg="del">
          <ac:chgData name="Hunt, Alex E." userId="S::alex.e.hunt-1@ou.edu::0feb8190-405c-45a9-ab95-e41a8fbf25b6" providerId="AD" clId="Web-{05F7F629-96D5-4E20-8A96-BF8E5CBC6100}" dt="2023-11-01T15:25:24.805" v="219"/>
          <ac:spMkLst>
            <pc:docMk/>
            <pc:sldMk cId="3359959930" sldId="260"/>
            <ac:spMk id="3" creationId="{EBEDDC47-0940-6F70-39CD-F2F01661274A}"/>
          </ac:spMkLst>
        </pc:spChg>
        <pc:picChg chg="add mod ord">
          <ac:chgData name="Hunt, Alex E." userId="S::alex.e.hunt-1@ou.edu::0feb8190-405c-45a9-ab95-e41a8fbf25b6" providerId="AD" clId="Web-{05F7F629-96D5-4E20-8A96-BF8E5CBC6100}" dt="2023-11-01T15:25:24.805" v="219"/>
          <ac:picMkLst>
            <pc:docMk/>
            <pc:sldMk cId="3359959930" sldId="260"/>
            <ac:picMk id="4" creationId="{BFB7AC5A-F92B-A0CD-8162-1D7DF6A57DCF}"/>
          </ac:picMkLst>
        </pc:picChg>
      </pc:sldChg>
      <pc:sldChg chg="addSp delSp modSp new">
        <pc:chgData name="Hunt, Alex E." userId="S::alex.e.hunt-1@ou.edu::0feb8190-405c-45a9-ab95-e41a8fbf25b6" providerId="AD" clId="Web-{05F7F629-96D5-4E20-8A96-BF8E5CBC6100}" dt="2023-11-01T15:26:28.932" v="223"/>
        <pc:sldMkLst>
          <pc:docMk/>
          <pc:sldMk cId="2582163886" sldId="261"/>
        </pc:sldMkLst>
        <pc:spChg chg="del">
          <ac:chgData name="Hunt, Alex E." userId="S::alex.e.hunt-1@ou.edu::0feb8190-405c-45a9-ab95-e41a8fbf25b6" providerId="AD" clId="Web-{05F7F629-96D5-4E20-8A96-BF8E5CBC6100}" dt="2023-11-01T15:25:50.322" v="221"/>
          <ac:spMkLst>
            <pc:docMk/>
            <pc:sldMk cId="2582163886" sldId="261"/>
            <ac:spMk id="3" creationId="{4A4E3C0D-344C-2A64-D831-0787248CF1C6}"/>
          </ac:spMkLst>
        </pc:spChg>
        <pc:spChg chg="add del mod">
          <ac:chgData name="Hunt, Alex E." userId="S::alex.e.hunt-1@ou.edu::0feb8190-405c-45a9-ab95-e41a8fbf25b6" providerId="AD" clId="Web-{05F7F629-96D5-4E20-8A96-BF8E5CBC6100}" dt="2023-11-01T15:26:28.932" v="223"/>
          <ac:spMkLst>
            <pc:docMk/>
            <pc:sldMk cId="2582163886" sldId="261"/>
            <ac:spMk id="6" creationId="{C59E17B8-46F2-9A26-ED86-1E40B79F4FEF}"/>
          </ac:spMkLst>
        </pc:spChg>
        <pc:picChg chg="add del mod ord">
          <ac:chgData name="Hunt, Alex E." userId="S::alex.e.hunt-1@ou.edu::0feb8190-405c-45a9-ab95-e41a8fbf25b6" providerId="AD" clId="Web-{05F7F629-96D5-4E20-8A96-BF8E5CBC6100}" dt="2023-11-01T15:26:26.042" v="222"/>
          <ac:picMkLst>
            <pc:docMk/>
            <pc:sldMk cId="2582163886" sldId="261"/>
            <ac:picMk id="4" creationId="{456CA2BA-435B-CE23-155C-447CD8AE1C23}"/>
          </ac:picMkLst>
        </pc:picChg>
        <pc:picChg chg="add mod ord">
          <ac:chgData name="Hunt, Alex E." userId="S::alex.e.hunt-1@ou.edu::0feb8190-405c-45a9-ab95-e41a8fbf25b6" providerId="AD" clId="Web-{05F7F629-96D5-4E20-8A96-BF8E5CBC6100}" dt="2023-11-01T15:26:28.932" v="223"/>
          <ac:picMkLst>
            <pc:docMk/>
            <pc:sldMk cId="2582163886" sldId="261"/>
            <ac:picMk id="7" creationId="{465BD514-B20A-77AC-09FC-275FF546FCC4}"/>
          </ac:picMkLst>
        </pc:picChg>
      </pc:sldChg>
      <pc:sldChg chg="addSp delSp modSp new">
        <pc:chgData name="Hunt, Alex E." userId="S::alex.e.hunt-1@ou.edu::0feb8190-405c-45a9-ab95-e41a8fbf25b6" providerId="AD" clId="Web-{05F7F629-96D5-4E20-8A96-BF8E5CBC6100}" dt="2023-11-01T15:46:40.880" v="446" actId="20577"/>
        <pc:sldMkLst>
          <pc:docMk/>
          <pc:sldMk cId="3543144356" sldId="262"/>
        </pc:sldMkLst>
        <pc:spChg chg="mod">
          <ac:chgData name="Hunt, Alex E." userId="S::alex.e.hunt-1@ou.edu::0feb8190-405c-45a9-ab95-e41a8fbf25b6" providerId="AD" clId="Web-{05F7F629-96D5-4E20-8A96-BF8E5CBC6100}" dt="2023-11-01T15:46:40.880" v="446" actId="20577"/>
          <ac:spMkLst>
            <pc:docMk/>
            <pc:sldMk cId="3543144356" sldId="262"/>
            <ac:spMk id="2" creationId="{97354742-D39C-0057-0B9A-08B0B5AA3563}"/>
          </ac:spMkLst>
        </pc:spChg>
        <pc:spChg chg="del">
          <ac:chgData name="Hunt, Alex E." userId="S::alex.e.hunt-1@ou.edu::0feb8190-405c-45a9-ab95-e41a8fbf25b6" providerId="AD" clId="Web-{05F7F629-96D5-4E20-8A96-BF8E5CBC6100}" dt="2023-11-01T15:28:25.905" v="226"/>
          <ac:spMkLst>
            <pc:docMk/>
            <pc:sldMk cId="3543144356" sldId="262"/>
            <ac:spMk id="3" creationId="{C475D504-09E3-5B50-706E-A8C630A70CFF}"/>
          </ac:spMkLst>
        </pc:spChg>
        <pc:picChg chg="add mod ord">
          <ac:chgData name="Hunt, Alex E." userId="S::alex.e.hunt-1@ou.edu::0feb8190-405c-45a9-ab95-e41a8fbf25b6" providerId="AD" clId="Web-{05F7F629-96D5-4E20-8A96-BF8E5CBC6100}" dt="2023-11-01T15:28:25.905" v="226"/>
          <ac:picMkLst>
            <pc:docMk/>
            <pc:sldMk cId="3543144356" sldId="262"/>
            <ac:picMk id="4" creationId="{5D58EB99-46BA-5E3B-AF6A-5A81519D136B}"/>
          </ac:picMkLst>
        </pc:picChg>
      </pc:sldChg>
      <pc:sldChg chg="modSp new del ord">
        <pc:chgData name="Hunt, Alex E." userId="S::alex.e.hunt-1@ou.edu::0feb8190-405c-45a9-ab95-e41a8fbf25b6" providerId="AD" clId="Web-{05F7F629-96D5-4E20-8A96-BF8E5CBC6100}" dt="2023-11-01T16:07:14.656" v="1098"/>
        <pc:sldMkLst>
          <pc:docMk/>
          <pc:sldMk cId="1980983212" sldId="263"/>
        </pc:sldMkLst>
        <pc:spChg chg="mod">
          <ac:chgData name="Hunt, Alex E." userId="S::alex.e.hunt-1@ou.edu::0feb8190-405c-45a9-ab95-e41a8fbf25b6" providerId="AD" clId="Web-{05F7F629-96D5-4E20-8A96-BF8E5CBC6100}" dt="2023-11-01T15:28:47.765" v="228" actId="20577"/>
          <ac:spMkLst>
            <pc:docMk/>
            <pc:sldMk cId="1980983212" sldId="263"/>
            <ac:spMk id="2" creationId="{FEFD4E8A-D38F-428C-9A22-2DCC0CA0EBA3}"/>
          </ac:spMkLst>
        </pc:spChg>
        <pc:spChg chg="mod">
          <ac:chgData name="Hunt, Alex E." userId="S::alex.e.hunt-1@ou.edu::0feb8190-405c-45a9-ab95-e41a8fbf25b6" providerId="AD" clId="Web-{05F7F629-96D5-4E20-8A96-BF8E5CBC6100}" dt="2023-11-01T15:29:35.486" v="265" actId="20577"/>
          <ac:spMkLst>
            <pc:docMk/>
            <pc:sldMk cId="1980983212" sldId="263"/>
            <ac:spMk id="3" creationId="{0BBB0637-0473-FB44-F66D-50FEB487953C}"/>
          </ac:spMkLst>
        </pc:spChg>
      </pc:sldChg>
      <pc:sldChg chg="addSp delSp modSp new">
        <pc:chgData name="Hunt, Alex E." userId="S::alex.e.hunt-1@ou.edu::0feb8190-405c-45a9-ab95-e41a8fbf25b6" providerId="AD" clId="Web-{05F7F629-96D5-4E20-8A96-BF8E5CBC6100}" dt="2023-11-01T16:12:19.088" v="1176" actId="20577"/>
        <pc:sldMkLst>
          <pc:docMk/>
          <pc:sldMk cId="2439516866" sldId="264"/>
        </pc:sldMkLst>
        <pc:spChg chg="mod">
          <ac:chgData name="Hunt, Alex E." userId="S::alex.e.hunt-1@ou.edu::0feb8190-405c-45a9-ab95-e41a8fbf25b6" providerId="AD" clId="Web-{05F7F629-96D5-4E20-8A96-BF8E5CBC6100}" dt="2023-11-01T16:12:19.088" v="1176" actId="20577"/>
          <ac:spMkLst>
            <pc:docMk/>
            <pc:sldMk cId="2439516866" sldId="264"/>
            <ac:spMk id="2" creationId="{557990A9-46FF-829C-2B0B-F12D379D314F}"/>
          </ac:spMkLst>
        </pc:spChg>
        <pc:spChg chg="mod">
          <ac:chgData name="Hunt, Alex E." userId="S::alex.e.hunt-1@ou.edu::0feb8190-405c-45a9-ab95-e41a8fbf25b6" providerId="AD" clId="Web-{05F7F629-96D5-4E20-8A96-BF8E5CBC6100}" dt="2023-11-01T15:31:20.427" v="300" actId="20577"/>
          <ac:spMkLst>
            <pc:docMk/>
            <pc:sldMk cId="2439516866" sldId="264"/>
            <ac:spMk id="3" creationId="{0C3D7F3A-8C43-6794-A61E-F91E954C9350}"/>
          </ac:spMkLst>
        </pc:spChg>
        <pc:spChg chg="del">
          <ac:chgData name="Hunt, Alex E." userId="S::alex.e.hunt-1@ou.edu::0feb8190-405c-45a9-ab95-e41a8fbf25b6" providerId="AD" clId="Web-{05F7F629-96D5-4E20-8A96-BF8E5CBC6100}" dt="2023-11-01T16:12:11.416" v="1175"/>
          <ac:spMkLst>
            <pc:docMk/>
            <pc:sldMk cId="2439516866" sldId="264"/>
            <ac:spMk id="9" creationId="{BACC6370-2D7E-4714-9D71-7542949D7D5D}"/>
          </ac:spMkLst>
        </pc:spChg>
        <pc:spChg chg="del">
          <ac:chgData name="Hunt, Alex E." userId="S::alex.e.hunt-1@ou.edu::0feb8190-405c-45a9-ab95-e41a8fbf25b6" providerId="AD" clId="Web-{05F7F629-96D5-4E20-8A96-BF8E5CBC6100}" dt="2023-11-01T16:12:11.416" v="1175"/>
          <ac:spMkLst>
            <pc:docMk/>
            <pc:sldMk cId="2439516866" sldId="264"/>
            <ac:spMk id="11" creationId="{F68B3F68-107C-434F-AA38-110D5EA91B85}"/>
          </ac:spMkLst>
        </pc:spChg>
        <pc:spChg chg="del">
          <ac:chgData name="Hunt, Alex E." userId="S::alex.e.hunt-1@ou.edu::0feb8190-405c-45a9-ab95-e41a8fbf25b6" providerId="AD" clId="Web-{05F7F629-96D5-4E20-8A96-BF8E5CBC6100}" dt="2023-11-01T16:12:11.416" v="1175"/>
          <ac:spMkLst>
            <pc:docMk/>
            <pc:sldMk cId="2439516866" sldId="264"/>
            <ac:spMk id="13" creationId="{AAD0DBB9-1A4B-4391-81D4-CB19F9AB918A}"/>
          </ac:spMkLst>
        </pc:spChg>
        <pc:spChg chg="del">
          <ac:chgData name="Hunt, Alex E." userId="S::alex.e.hunt-1@ou.edu::0feb8190-405c-45a9-ab95-e41a8fbf25b6" providerId="AD" clId="Web-{05F7F629-96D5-4E20-8A96-BF8E5CBC6100}" dt="2023-11-01T16:12:11.416" v="1175"/>
          <ac:spMkLst>
            <pc:docMk/>
            <pc:sldMk cId="2439516866" sldId="264"/>
            <ac:spMk id="15" creationId="{063BBA22-50EA-4C4D-BE05-F1CE4E63AA56}"/>
          </ac:spMkLst>
        </pc:spChg>
        <pc:spChg chg="add">
          <ac:chgData name="Hunt, Alex E." userId="S::alex.e.hunt-1@ou.edu::0feb8190-405c-45a9-ab95-e41a8fbf25b6" providerId="AD" clId="Web-{05F7F629-96D5-4E20-8A96-BF8E5CBC6100}" dt="2023-11-01T16:12:11.416" v="1175"/>
          <ac:spMkLst>
            <pc:docMk/>
            <pc:sldMk cId="2439516866" sldId="264"/>
            <ac:spMk id="20" creationId="{BACC6370-2D7E-4714-9D71-7542949D7D5D}"/>
          </ac:spMkLst>
        </pc:spChg>
        <pc:spChg chg="add">
          <ac:chgData name="Hunt, Alex E." userId="S::alex.e.hunt-1@ou.edu::0feb8190-405c-45a9-ab95-e41a8fbf25b6" providerId="AD" clId="Web-{05F7F629-96D5-4E20-8A96-BF8E5CBC6100}" dt="2023-11-01T16:12:11.416" v="1175"/>
          <ac:spMkLst>
            <pc:docMk/>
            <pc:sldMk cId="2439516866" sldId="264"/>
            <ac:spMk id="22" creationId="{F68B3F68-107C-434F-AA38-110D5EA91B85}"/>
          </ac:spMkLst>
        </pc:spChg>
        <pc:spChg chg="add">
          <ac:chgData name="Hunt, Alex E." userId="S::alex.e.hunt-1@ou.edu::0feb8190-405c-45a9-ab95-e41a8fbf25b6" providerId="AD" clId="Web-{05F7F629-96D5-4E20-8A96-BF8E5CBC6100}" dt="2023-11-01T16:12:11.416" v="1175"/>
          <ac:spMkLst>
            <pc:docMk/>
            <pc:sldMk cId="2439516866" sldId="264"/>
            <ac:spMk id="24" creationId="{AAD0DBB9-1A4B-4391-81D4-CB19F9AB918A}"/>
          </ac:spMkLst>
        </pc:spChg>
        <pc:spChg chg="add">
          <ac:chgData name="Hunt, Alex E." userId="S::alex.e.hunt-1@ou.edu::0feb8190-405c-45a9-ab95-e41a8fbf25b6" providerId="AD" clId="Web-{05F7F629-96D5-4E20-8A96-BF8E5CBC6100}" dt="2023-11-01T16:12:11.416" v="1175"/>
          <ac:spMkLst>
            <pc:docMk/>
            <pc:sldMk cId="2439516866" sldId="264"/>
            <ac:spMk id="26" creationId="{063BBA22-50EA-4C4D-BE05-F1CE4E63AA56}"/>
          </ac:spMkLst>
        </pc:spChg>
        <pc:graphicFrameChg chg="mod modGraphic">
          <ac:chgData name="Hunt, Alex E." userId="S::alex.e.hunt-1@ou.edu::0feb8190-405c-45a9-ab95-e41a8fbf25b6" providerId="AD" clId="Web-{05F7F629-96D5-4E20-8A96-BF8E5CBC6100}" dt="2023-11-01T16:12:11.416" v="1175"/>
          <ac:graphicFrameMkLst>
            <pc:docMk/>
            <pc:sldMk cId="2439516866" sldId="264"/>
            <ac:graphicFrameMk id="5" creationId="{C45EEC3A-CD87-2A95-F7B8-A1F7E9B12498}"/>
          </ac:graphicFrameMkLst>
        </pc:graphicFrameChg>
      </pc:sldChg>
      <pc:sldChg chg="modSp new">
        <pc:chgData name="Hunt, Alex E." userId="S::alex.e.hunt-1@ou.edu::0feb8190-405c-45a9-ab95-e41a8fbf25b6" providerId="AD" clId="Web-{05F7F629-96D5-4E20-8A96-BF8E5CBC6100}" dt="2023-11-01T16:15:38.938" v="1354" actId="20577"/>
        <pc:sldMkLst>
          <pc:docMk/>
          <pc:sldMk cId="3519559419" sldId="265"/>
        </pc:sldMkLst>
        <pc:spChg chg="mod">
          <ac:chgData name="Hunt, Alex E." userId="S::alex.e.hunt-1@ou.edu::0feb8190-405c-45a9-ab95-e41a8fbf25b6" providerId="AD" clId="Web-{05F7F629-96D5-4E20-8A96-BF8E5CBC6100}" dt="2023-11-01T15:31:45.271" v="318" actId="20577"/>
          <ac:spMkLst>
            <pc:docMk/>
            <pc:sldMk cId="3519559419" sldId="265"/>
            <ac:spMk id="2" creationId="{11800F0F-7441-7162-4004-8B405030F951}"/>
          </ac:spMkLst>
        </pc:spChg>
        <pc:spChg chg="mod">
          <ac:chgData name="Hunt, Alex E." userId="S::alex.e.hunt-1@ou.edu::0feb8190-405c-45a9-ab95-e41a8fbf25b6" providerId="AD" clId="Web-{05F7F629-96D5-4E20-8A96-BF8E5CBC6100}" dt="2023-11-01T16:15:38.938" v="1354" actId="20577"/>
          <ac:spMkLst>
            <pc:docMk/>
            <pc:sldMk cId="3519559419" sldId="265"/>
            <ac:spMk id="3" creationId="{B7D855E6-2E59-BB87-CB1C-FF4B1C27B193}"/>
          </ac:spMkLst>
        </pc:spChg>
      </pc:sldChg>
      <pc:sldChg chg="addSp delSp modSp new mod setBg">
        <pc:chgData name="Hunt, Alex E." userId="S::alex.e.hunt-1@ou.edu::0feb8190-405c-45a9-ab95-e41a8fbf25b6" providerId="AD" clId="Web-{05F7F629-96D5-4E20-8A96-BF8E5CBC6100}" dt="2023-11-01T15:59:43.078" v="696"/>
        <pc:sldMkLst>
          <pc:docMk/>
          <pc:sldMk cId="2918469227" sldId="266"/>
        </pc:sldMkLst>
        <pc:spChg chg="mod">
          <ac:chgData name="Hunt, Alex E." userId="S::alex.e.hunt-1@ou.edu::0feb8190-405c-45a9-ab95-e41a8fbf25b6" providerId="AD" clId="Web-{05F7F629-96D5-4E20-8A96-BF8E5CBC6100}" dt="2023-11-01T15:59:43.078" v="696"/>
          <ac:spMkLst>
            <pc:docMk/>
            <pc:sldMk cId="2918469227" sldId="266"/>
            <ac:spMk id="2" creationId="{59C43CFF-6F80-2B11-6D46-E0215BEE2ABD}"/>
          </ac:spMkLst>
        </pc:spChg>
        <pc:spChg chg="del mod">
          <ac:chgData name="Hunt, Alex E." userId="S::alex.e.hunt-1@ou.edu::0feb8190-405c-45a9-ab95-e41a8fbf25b6" providerId="AD" clId="Web-{05F7F629-96D5-4E20-8A96-BF8E5CBC6100}" dt="2023-11-01T15:59:43.078" v="696"/>
          <ac:spMkLst>
            <pc:docMk/>
            <pc:sldMk cId="2918469227" sldId="266"/>
            <ac:spMk id="3" creationId="{32ECB5B4-B238-AC15-8A67-CC1CEF5A5B00}"/>
          </ac:spMkLst>
        </pc:spChg>
        <pc:spChg chg="add">
          <ac:chgData name="Hunt, Alex E." userId="S::alex.e.hunt-1@ou.edu::0feb8190-405c-45a9-ab95-e41a8fbf25b6" providerId="AD" clId="Web-{05F7F629-96D5-4E20-8A96-BF8E5CBC6100}" dt="2023-11-01T15:59:43.078" v="696"/>
          <ac:spMkLst>
            <pc:docMk/>
            <pc:sldMk cId="2918469227" sldId="266"/>
            <ac:spMk id="9" creationId="{BACC6370-2D7E-4714-9D71-7542949D7D5D}"/>
          </ac:spMkLst>
        </pc:spChg>
        <pc:spChg chg="add">
          <ac:chgData name="Hunt, Alex E." userId="S::alex.e.hunt-1@ou.edu::0feb8190-405c-45a9-ab95-e41a8fbf25b6" providerId="AD" clId="Web-{05F7F629-96D5-4E20-8A96-BF8E5CBC6100}" dt="2023-11-01T15:59:43.078" v="696"/>
          <ac:spMkLst>
            <pc:docMk/>
            <pc:sldMk cId="2918469227" sldId="266"/>
            <ac:spMk id="11" creationId="{F68B3F68-107C-434F-AA38-110D5EA91B85}"/>
          </ac:spMkLst>
        </pc:spChg>
        <pc:spChg chg="add">
          <ac:chgData name="Hunt, Alex E." userId="S::alex.e.hunt-1@ou.edu::0feb8190-405c-45a9-ab95-e41a8fbf25b6" providerId="AD" clId="Web-{05F7F629-96D5-4E20-8A96-BF8E5CBC6100}" dt="2023-11-01T15:59:43.078" v="696"/>
          <ac:spMkLst>
            <pc:docMk/>
            <pc:sldMk cId="2918469227" sldId="266"/>
            <ac:spMk id="13" creationId="{AAD0DBB9-1A4B-4391-81D4-CB19F9AB918A}"/>
          </ac:spMkLst>
        </pc:spChg>
        <pc:spChg chg="add">
          <ac:chgData name="Hunt, Alex E." userId="S::alex.e.hunt-1@ou.edu::0feb8190-405c-45a9-ab95-e41a8fbf25b6" providerId="AD" clId="Web-{05F7F629-96D5-4E20-8A96-BF8E5CBC6100}" dt="2023-11-01T15:59:43.078" v="696"/>
          <ac:spMkLst>
            <pc:docMk/>
            <pc:sldMk cId="2918469227" sldId="266"/>
            <ac:spMk id="15" creationId="{063BBA22-50EA-4C4D-BE05-F1CE4E63AA56}"/>
          </ac:spMkLst>
        </pc:spChg>
        <pc:graphicFrameChg chg="add">
          <ac:chgData name="Hunt, Alex E." userId="S::alex.e.hunt-1@ou.edu::0feb8190-405c-45a9-ab95-e41a8fbf25b6" providerId="AD" clId="Web-{05F7F629-96D5-4E20-8A96-BF8E5CBC6100}" dt="2023-11-01T15:59:43.078" v="696"/>
          <ac:graphicFrameMkLst>
            <pc:docMk/>
            <pc:sldMk cId="2918469227" sldId="266"/>
            <ac:graphicFrameMk id="5" creationId="{5777E86C-374C-1672-EE7F-E75CCDEA0773}"/>
          </ac:graphicFrameMkLst>
        </pc:graphicFrameChg>
      </pc:sldChg>
      <pc:sldChg chg="addSp delSp modSp new mod setBg">
        <pc:chgData name="Hunt, Alex E." userId="S::alex.e.hunt-1@ou.edu::0feb8190-405c-45a9-ab95-e41a8fbf25b6" providerId="AD" clId="Web-{05F7F629-96D5-4E20-8A96-BF8E5CBC6100}" dt="2023-11-01T16:11:05.288" v="1156" actId="20577"/>
        <pc:sldMkLst>
          <pc:docMk/>
          <pc:sldMk cId="1464431203" sldId="267"/>
        </pc:sldMkLst>
        <pc:spChg chg="mod">
          <ac:chgData name="Hunt, Alex E." userId="S::alex.e.hunt-1@ou.edu::0feb8190-405c-45a9-ab95-e41a8fbf25b6" providerId="AD" clId="Web-{05F7F629-96D5-4E20-8A96-BF8E5CBC6100}" dt="2023-11-01T16:08:36.408" v="1111"/>
          <ac:spMkLst>
            <pc:docMk/>
            <pc:sldMk cId="1464431203" sldId="267"/>
            <ac:spMk id="2" creationId="{B492F9B7-865E-8448-0699-AB076324EF92}"/>
          </ac:spMkLst>
        </pc:spChg>
        <pc:spChg chg="add del mod">
          <ac:chgData name="Hunt, Alex E." userId="S::alex.e.hunt-1@ou.edu::0feb8190-405c-45a9-ab95-e41a8fbf25b6" providerId="AD" clId="Web-{05F7F629-96D5-4E20-8A96-BF8E5CBC6100}" dt="2023-11-01T16:08:36.408" v="1111"/>
          <ac:spMkLst>
            <pc:docMk/>
            <pc:sldMk cId="1464431203" sldId="267"/>
            <ac:spMk id="3" creationId="{0936FCC2-99DD-90D8-3CCC-49B872C9B349}"/>
          </ac:spMkLst>
        </pc:spChg>
        <pc:spChg chg="add del">
          <ac:chgData name="Hunt, Alex E." userId="S::alex.e.hunt-1@ou.edu::0feb8190-405c-45a9-ab95-e41a8fbf25b6" providerId="AD" clId="Web-{05F7F629-96D5-4E20-8A96-BF8E5CBC6100}" dt="2023-11-01T16:06:52.858" v="1093"/>
          <ac:spMkLst>
            <pc:docMk/>
            <pc:sldMk cId="1464431203" sldId="267"/>
            <ac:spMk id="8" creationId="{8B9AA7C6-5E5A-498E-A6DF-A943376E09BC}"/>
          </ac:spMkLst>
        </pc:spChg>
        <pc:spChg chg="add del">
          <ac:chgData name="Hunt, Alex E." userId="S::alex.e.hunt-1@ou.edu::0feb8190-405c-45a9-ab95-e41a8fbf25b6" providerId="AD" clId="Web-{05F7F629-96D5-4E20-8A96-BF8E5CBC6100}" dt="2023-11-01T16:08:36.408" v="1111"/>
          <ac:spMkLst>
            <pc:docMk/>
            <pc:sldMk cId="1464431203" sldId="267"/>
            <ac:spMk id="12" creationId="{450D3AD2-FA80-415F-A9CE-54D884561CD7}"/>
          </ac:spMkLst>
        </pc:spChg>
        <pc:spChg chg="add del">
          <ac:chgData name="Hunt, Alex E." userId="S::alex.e.hunt-1@ou.edu::0feb8190-405c-45a9-ab95-e41a8fbf25b6" providerId="AD" clId="Web-{05F7F629-96D5-4E20-8A96-BF8E5CBC6100}" dt="2023-11-01T16:06:52.858" v="1093"/>
          <ac:spMkLst>
            <pc:docMk/>
            <pc:sldMk cId="1464431203" sldId="267"/>
            <ac:spMk id="14" creationId="{81E140AE-0ABF-47C8-BF32-7D2F0CF2BA44}"/>
          </ac:spMkLst>
        </pc:spChg>
        <pc:spChg chg="add del">
          <ac:chgData name="Hunt, Alex E." userId="S::alex.e.hunt-1@ou.edu::0feb8190-405c-45a9-ab95-e41a8fbf25b6" providerId="AD" clId="Web-{05F7F629-96D5-4E20-8A96-BF8E5CBC6100}" dt="2023-11-01T16:06:52.858" v="1093"/>
          <ac:spMkLst>
            <pc:docMk/>
            <pc:sldMk cId="1464431203" sldId="267"/>
            <ac:spMk id="16" creationId="{CBC4F608-B4B8-48C3-9572-C0F061B1CD99}"/>
          </ac:spMkLst>
        </pc:spChg>
        <pc:spChg chg="add del">
          <ac:chgData name="Hunt, Alex E." userId="S::alex.e.hunt-1@ou.edu::0feb8190-405c-45a9-ab95-e41a8fbf25b6" providerId="AD" clId="Web-{05F7F629-96D5-4E20-8A96-BF8E5CBC6100}" dt="2023-11-01T16:08:36.408" v="1111"/>
          <ac:spMkLst>
            <pc:docMk/>
            <pc:sldMk cId="1464431203" sldId="267"/>
            <ac:spMk id="18" creationId="{70DFC902-7D23-471A-B557-B6B6917D7A0D}"/>
          </ac:spMkLst>
        </pc:spChg>
        <pc:spChg chg="add del">
          <ac:chgData name="Hunt, Alex E." userId="S::alex.e.hunt-1@ou.edu::0feb8190-405c-45a9-ab95-e41a8fbf25b6" providerId="AD" clId="Web-{05F7F629-96D5-4E20-8A96-BF8E5CBC6100}" dt="2023-11-01T16:08:36.408" v="1111"/>
          <ac:spMkLst>
            <pc:docMk/>
            <pc:sldMk cId="1464431203" sldId="267"/>
            <ac:spMk id="19" creationId="{A55D5633-D557-4DCA-982C-FF36EB7A1C00}"/>
          </ac:spMkLst>
        </pc:spChg>
        <pc:spChg chg="add del">
          <ac:chgData name="Hunt, Alex E." userId="S::alex.e.hunt-1@ou.edu::0feb8190-405c-45a9-ab95-e41a8fbf25b6" providerId="AD" clId="Web-{05F7F629-96D5-4E20-8A96-BF8E5CBC6100}" dt="2023-11-01T16:08:11.970" v="1106"/>
          <ac:spMkLst>
            <pc:docMk/>
            <pc:sldMk cId="1464431203" sldId="267"/>
            <ac:spMk id="25" creationId="{BACC6370-2D7E-4714-9D71-7542949D7D5D}"/>
          </ac:spMkLst>
        </pc:spChg>
        <pc:spChg chg="add del">
          <ac:chgData name="Hunt, Alex E." userId="S::alex.e.hunt-1@ou.edu::0feb8190-405c-45a9-ab95-e41a8fbf25b6" providerId="AD" clId="Web-{05F7F629-96D5-4E20-8A96-BF8E5CBC6100}" dt="2023-11-01T16:08:11.970" v="1106"/>
          <ac:spMkLst>
            <pc:docMk/>
            <pc:sldMk cId="1464431203" sldId="267"/>
            <ac:spMk id="27" creationId="{F68B3F68-107C-434F-AA38-110D5EA91B85}"/>
          </ac:spMkLst>
        </pc:spChg>
        <pc:spChg chg="add del">
          <ac:chgData name="Hunt, Alex E." userId="S::alex.e.hunt-1@ou.edu::0feb8190-405c-45a9-ab95-e41a8fbf25b6" providerId="AD" clId="Web-{05F7F629-96D5-4E20-8A96-BF8E5CBC6100}" dt="2023-11-01T16:08:11.970" v="1106"/>
          <ac:spMkLst>
            <pc:docMk/>
            <pc:sldMk cId="1464431203" sldId="267"/>
            <ac:spMk id="29" creationId="{AAD0DBB9-1A4B-4391-81D4-CB19F9AB918A}"/>
          </ac:spMkLst>
        </pc:spChg>
        <pc:spChg chg="add del">
          <ac:chgData name="Hunt, Alex E." userId="S::alex.e.hunt-1@ou.edu::0feb8190-405c-45a9-ab95-e41a8fbf25b6" providerId="AD" clId="Web-{05F7F629-96D5-4E20-8A96-BF8E5CBC6100}" dt="2023-11-01T16:08:11.970" v="1106"/>
          <ac:spMkLst>
            <pc:docMk/>
            <pc:sldMk cId="1464431203" sldId="267"/>
            <ac:spMk id="31" creationId="{063BBA22-50EA-4C4D-BE05-F1CE4E63AA56}"/>
          </ac:spMkLst>
        </pc:spChg>
        <pc:spChg chg="add del">
          <ac:chgData name="Hunt, Alex E." userId="S::alex.e.hunt-1@ou.edu::0feb8190-405c-45a9-ab95-e41a8fbf25b6" providerId="AD" clId="Web-{05F7F629-96D5-4E20-8A96-BF8E5CBC6100}" dt="2023-11-01T16:08:18.564" v="1108"/>
          <ac:spMkLst>
            <pc:docMk/>
            <pc:sldMk cId="1464431203" sldId="267"/>
            <ac:spMk id="33" creationId="{BACC6370-2D7E-4714-9D71-7542949D7D5D}"/>
          </ac:spMkLst>
        </pc:spChg>
        <pc:spChg chg="add del">
          <ac:chgData name="Hunt, Alex E." userId="S::alex.e.hunt-1@ou.edu::0feb8190-405c-45a9-ab95-e41a8fbf25b6" providerId="AD" clId="Web-{05F7F629-96D5-4E20-8A96-BF8E5CBC6100}" dt="2023-11-01T16:08:18.564" v="1108"/>
          <ac:spMkLst>
            <pc:docMk/>
            <pc:sldMk cId="1464431203" sldId="267"/>
            <ac:spMk id="34" creationId="{F68B3F68-107C-434F-AA38-110D5EA91B85}"/>
          </ac:spMkLst>
        </pc:spChg>
        <pc:spChg chg="add del">
          <ac:chgData name="Hunt, Alex E." userId="S::alex.e.hunt-1@ou.edu::0feb8190-405c-45a9-ab95-e41a8fbf25b6" providerId="AD" clId="Web-{05F7F629-96D5-4E20-8A96-BF8E5CBC6100}" dt="2023-11-01T16:08:18.564" v="1108"/>
          <ac:spMkLst>
            <pc:docMk/>
            <pc:sldMk cId="1464431203" sldId="267"/>
            <ac:spMk id="35" creationId="{AAD0DBB9-1A4B-4391-81D4-CB19F9AB918A}"/>
          </ac:spMkLst>
        </pc:spChg>
        <pc:spChg chg="add del">
          <ac:chgData name="Hunt, Alex E." userId="S::alex.e.hunt-1@ou.edu::0feb8190-405c-45a9-ab95-e41a8fbf25b6" providerId="AD" clId="Web-{05F7F629-96D5-4E20-8A96-BF8E5CBC6100}" dt="2023-11-01T16:08:18.564" v="1108"/>
          <ac:spMkLst>
            <pc:docMk/>
            <pc:sldMk cId="1464431203" sldId="267"/>
            <ac:spMk id="36" creationId="{063BBA22-50EA-4C4D-BE05-F1CE4E63AA56}"/>
          </ac:spMkLst>
        </pc:spChg>
        <pc:spChg chg="add del">
          <ac:chgData name="Hunt, Alex E." userId="S::alex.e.hunt-1@ou.edu::0feb8190-405c-45a9-ab95-e41a8fbf25b6" providerId="AD" clId="Web-{05F7F629-96D5-4E20-8A96-BF8E5CBC6100}" dt="2023-11-01T16:08:36.377" v="1110"/>
          <ac:spMkLst>
            <pc:docMk/>
            <pc:sldMk cId="1464431203" sldId="267"/>
            <ac:spMk id="39" creationId="{C5278130-DFE0-457B-8698-88DF69019DDE}"/>
          </ac:spMkLst>
        </pc:spChg>
        <pc:spChg chg="add del">
          <ac:chgData name="Hunt, Alex E." userId="S::alex.e.hunt-1@ou.edu::0feb8190-405c-45a9-ab95-e41a8fbf25b6" providerId="AD" clId="Web-{05F7F629-96D5-4E20-8A96-BF8E5CBC6100}" dt="2023-11-01T16:08:36.377" v="1110"/>
          <ac:spMkLst>
            <pc:docMk/>
            <pc:sldMk cId="1464431203" sldId="267"/>
            <ac:spMk id="40" creationId="{2F99531B-1681-4D6E-BECB-18325B33A618}"/>
          </ac:spMkLst>
        </pc:spChg>
        <pc:spChg chg="add del">
          <ac:chgData name="Hunt, Alex E." userId="S::alex.e.hunt-1@ou.edu::0feb8190-405c-45a9-ab95-e41a8fbf25b6" providerId="AD" clId="Web-{05F7F629-96D5-4E20-8A96-BF8E5CBC6100}" dt="2023-11-01T16:08:36.377" v="1110"/>
          <ac:spMkLst>
            <pc:docMk/>
            <pc:sldMk cId="1464431203" sldId="267"/>
            <ac:spMk id="41" creationId="{20344094-430A-400B-804B-910E696A1A90}"/>
          </ac:spMkLst>
        </pc:spChg>
        <pc:spChg chg="add del">
          <ac:chgData name="Hunt, Alex E." userId="S::alex.e.hunt-1@ou.edu::0feb8190-405c-45a9-ab95-e41a8fbf25b6" providerId="AD" clId="Web-{05F7F629-96D5-4E20-8A96-BF8E5CBC6100}" dt="2023-11-01T16:08:36.377" v="1110"/>
          <ac:spMkLst>
            <pc:docMk/>
            <pc:sldMk cId="1464431203" sldId="267"/>
            <ac:spMk id="42" creationId="{453C67DF-7782-4E57-AB9B-F1B4811AD8FE}"/>
          </ac:spMkLst>
        </pc:spChg>
        <pc:spChg chg="add">
          <ac:chgData name="Hunt, Alex E." userId="S::alex.e.hunt-1@ou.edu::0feb8190-405c-45a9-ab95-e41a8fbf25b6" providerId="AD" clId="Web-{05F7F629-96D5-4E20-8A96-BF8E5CBC6100}" dt="2023-11-01T16:08:36.408" v="1111"/>
          <ac:spMkLst>
            <pc:docMk/>
            <pc:sldMk cId="1464431203" sldId="267"/>
            <ac:spMk id="47" creationId="{BACC6370-2D7E-4714-9D71-7542949D7D5D}"/>
          </ac:spMkLst>
        </pc:spChg>
        <pc:spChg chg="add">
          <ac:chgData name="Hunt, Alex E." userId="S::alex.e.hunt-1@ou.edu::0feb8190-405c-45a9-ab95-e41a8fbf25b6" providerId="AD" clId="Web-{05F7F629-96D5-4E20-8A96-BF8E5CBC6100}" dt="2023-11-01T16:08:36.408" v="1111"/>
          <ac:spMkLst>
            <pc:docMk/>
            <pc:sldMk cId="1464431203" sldId="267"/>
            <ac:spMk id="48" creationId="{F68B3F68-107C-434F-AA38-110D5EA91B85}"/>
          </ac:spMkLst>
        </pc:spChg>
        <pc:spChg chg="add">
          <ac:chgData name="Hunt, Alex E." userId="S::alex.e.hunt-1@ou.edu::0feb8190-405c-45a9-ab95-e41a8fbf25b6" providerId="AD" clId="Web-{05F7F629-96D5-4E20-8A96-BF8E5CBC6100}" dt="2023-11-01T16:08:36.408" v="1111"/>
          <ac:spMkLst>
            <pc:docMk/>
            <pc:sldMk cId="1464431203" sldId="267"/>
            <ac:spMk id="49" creationId="{AAD0DBB9-1A4B-4391-81D4-CB19F9AB918A}"/>
          </ac:spMkLst>
        </pc:spChg>
        <pc:spChg chg="add">
          <ac:chgData name="Hunt, Alex E." userId="S::alex.e.hunt-1@ou.edu::0feb8190-405c-45a9-ab95-e41a8fbf25b6" providerId="AD" clId="Web-{05F7F629-96D5-4E20-8A96-BF8E5CBC6100}" dt="2023-11-01T16:08:36.408" v="1111"/>
          <ac:spMkLst>
            <pc:docMk/>
            <pc:sldMk cId="1464431203" sldId="267"/>
            <ac:spMk id="50" creationId="{063BBA22-50EA-4C4D-BE05-F1CE4E63AA56}"/>
          </ac:spMkLst>
        </pc:spChg>
        <pc:grpChg chg="add del">
          <ac:chgData name="Hunt, Alex E." userId="S::alex.e.hunt-1@ou.edu::0feb8190-405c-45a9-ab95-e41a8fbf25b6" providerId="AD" clId="Web-{05F7F629-96D5-4E20-8A96-BF8E5CBC6100}" dt="2023-11-01T16:06:52.858" v="1093"/>
          <ac:grpSpMkLst>
            <pc:docMk/>
            <pc:sldMk cId="1464431203" sldId="267"/>
            <ac:grpSpMk id="10" creationId="{83EAB11A-76F7-48F4-9B4F-5BFDF4BF9670}"/>
          </ac:grpSpMkLst>
        </pc:grpChg>
        <pc:graphicFrameChg chg="add del">
          <ac:chgData name="Hunt, Alex E." userId="S::alex.e.hunt-1@ou.edu::0feb8190-405c-45a9-ab95-e41a8fbf25b6" providerId="AD" clId="Web-{05F7F629-96D5-4E20-8A96-BF8E5CBC6100}" dt="2023-11-01T16:08:11.970" v="1106"/>
          <ac:graphicFrameMkLst>
            <pc:docMk/>
            <pc:sldMk cId="1464431203" sldId="267"/>
            <ac:graphicFrameMk id="21" creationId="{7D0DD202-43DF-414E-5F0B-2B11DB7EF499}"/>
          </ac:graphicFrameMkLst>
        </pc:graphicFrameChg>
        <pc:graphicFrameChg chg="add del">
          <ac:chgData name="Hunt, Alex E." userId="S::alex.e.hunt-1@ou.edu::0feb8190-405c-45a9-ab95-e41a8fbf25b6" providerId="AD" clId="Web-{05F7F629-96D5-4E20-8A96-BF8E5CBC6100}" dt="2023-11-01T16:08:18.564" v="1108"/>
          <ac:graphicFrameMkLst>
            <pc:docMk/>
            <pc:sldMk cId="1464431203" sldId="267"/>
            <ac:graphicFrameMk id="37" creationId="{97DFF292-C918-44B2-D749-8F5137706CAB}"/>
          </ac:graphicFrameMkLst>
        </pc:graphicFrameChg>
        <pc:graphicFrameChg chg="add del">
          <ac:chgData name="Hunt, Alex E." userId="S::alex.e.hunt-1@ou.edu::0feb8190-405c-45a9-ab95-e41a8fbf25b6" providerId="AD" clId="Web-{05F7F629-96D5-4E20-8A96-BF8E5CBC6100}" dt="2023-11-01T16:08:36.377" v="1110"/>
          <ac:graphicFrameMkLst>
            <pc:docMk/>
            <pc:sldMk cId="1464431203" sldId="267"/>
            <ac:graphicFrameMk id="45" creationId="{35E541C9-8B98-87AF-D40F-30FA4C911E31}"/>
          </ac:graphicFrameMkLst>
        </pc:graphicFrameChg>
        <pc:graphicFrameChg chg="add modGraphic">
          <ac:chgData name="Hunt, Alex E." userId="S::alex.e.hunt-1@ou.edu::0feb8190-405c-45a9-ab95-e41a8fbf25b6" providerId="AD" clId="Web-{05F7F629-96D5-4E20-8A96-BF8E5CBC6100}" dt="2023-11-01T16:11:05.288" v="1156" actId="20577"/>
          <ac:graphicFrameMkLst>
            <pc:docMk/>
            <pc:sldMk cId="1464431203" sldId="267"/>
            <ac:graphicFrameMk id="51" creationId="{7D0DD202-43DF-414E-5F0B-2B11DB7EF499}"/>
          </ac:graphicFrameMkLst>
        </pc:graphicFrameChg>
        <pc:cxnChg chg="add del">
          <ac:chgData name="Hunt, Alex E." userId="S::alex.e.hunt-1@ou.edu::0feb8190-405c-45a9-ab95-e41a8fbf25b6" providerId="AD" clId="Web-{05F7F629-96D5-4E20-8A96-BF8E5CBC6100}" dt="2023-11-01T16:08:36.377" v="1110"/>
          <ac:cxnSpMkLst>
            <pc:docMk/>
            <pc:sldMk cId="1464431203" sldId="267"/>
            <ac:cxnSpMk id="43" creationId="{B03A5AE3-BD30-455C-842B-7626C8BEF097}"/>
          </ac:cxnSpMkLst>
        </pc:cxnChg>
        <pc:cxnChg chg="add del">
          <ac:chgData name="Hunt, Alex E." userId="S::alex.e.hunt-1@ou.edu::0feb8190-405c-45a9-ab95-e41a8fbf25b6" providerId="AD" clId="Web-{05F7F629-96D5-4E20-8A96-BF8E5CBC6100}" dt="2023-11-01T16:08:36.377" v="1110"/>
          <ac:cxnSpMkLst>
            <pc:docMk/>
            <pc:sldMk cId="1464431203" sldId="267"/>
            <ac:cxnSpMk id="44" creationId="{2DBECAA5-1F2D-470D-875C-8F2C2CA3E54B}"/>
          </ac:cxnSpMkLst>
        </pc:cxnChg>
      </pc:sldChg>
    </pc:docChg>
  </pc:docChgLst>
  <pc:docChgLst>
    <pc:chgData name="Bates, Averi J." userId="S::averi.j.bates-1@ou.edu::008b3a1f-d267-4e87-a32b-0ead5f0f1b0c" providerId="AD" clId="Web-{A6E32A08-5C89-4358-83D3-019726EF0AA0}"/>
    <pc:docChg chg="addSld delSld modSld sldOrd">
      <pc:chgData name="Bates, Averi J." userId="S::averi.j.bates-1@ou.edu::008b3a1f-d267-4e87-a32b-0ead5f0f1b0c" providerId="AD" clId="Web-{A6E32A08-5C89-4358-83D3-019726EF0AA0}" dt="2023-11-01T16:14:51.946" v="440" actId="20577"/>
      <pc:docMkLst>
        <pc:docMk/>
      </pc:docMkLst>
      <pc:sldChg chg="addSp delSp modSp">
        <pc:chgData name="Bates, Averi J." userId="S::averi.j.bates-1@ou.edu::008b3a1f-d267-4e87-a32b-0ead5f0f1b0c" providerId="AD" clId="Web-{A6E32A08-5C89-4358-83D3-019726EF0AA0}" dt="2023-11-01T16:13:38.740" v="434" actId="20577"/>
        <pc:sldMkLst>
          <pc:docMk/>
          <pc:sldMk cId="109857222" sldId="256"/>
        </pc:sldMkLst>
        <pc:spChg chg="mod ord">
          <ac:chgData name="Bates, Averi J." userId="S::averi.j.bates-1@ou.edu::008b3a1f-d267-4e87-a32b-0ead5f0f1b0c" providerId="AD" clId="Web-{A6E32A08-5C89-4358-83D3-019726EF0AA0}" dt="2023-11-01T16:13:38.740" v="434" actId="20577"/>
          <ac:spMkLst>
            <pc:docMk/>
            <pc:sldMk cId="109857222" sldId="256"/>
            <ac:spMk id="2" creationId="{00000000-0000-0000-0000-000000000000}"/>
          </ac:spMkLst>
        </pc:spChg>
        <pc:spChg chg="mod">
          <ac:chgData name="Bates, Averi J." userId="S::averi.j.bates-1@ou.edu::008b3a1f-d267-4e87-a32b-0ead5f0f1b0c" providerId="AD" clId="Web-{A6E32A08-5C89-4358-83D3-019726EF0AA0}" dt="2023-11-01T16:04:39.204" v="319"/>
          <ac:spMkLst>
            <pc:docMk/>
            <pc:sldMk cId="109857222" sldId="256"/>
            <ac:spMk id="3" creationId="{00000000-0000-0000-0000-000000000000}"/>
          </ac:spMkLst>
        </pc:spChg>
        <pc:spChg chg="add del">
          <ac:chgData name="Bates, Averi J." userId="S::averi.j.bates-1@ou.edu::008b3a1f-d267-4e87-a32b-0ead5f0f1b0c" providerId="AD" clId="Web-{A6E32A08-5C89-4358-83D3-019726EF0AA0}" dt="2023-11-01T15:43:32.265" v="110"/>
          <ac:spMkLst>
            <pc:docMk/>
            <pc:sldMk cId="109857222" sldId="256"/>
            <ac:spMk id="6" creationId="{7DA3C418-758E-4180-A5D0-8655D6804587}"/>
          </ac:spMkLst>
        </pc:spChg>
        <pc:spChg chg="add del">
          <ac:chgData name="Bates, Averi J." userId="S::averi.j.bates-1@ou.edu::008b3a1f-d267-4e87-a32b-0ead5f0f1b0c" providerId="AD" clId="Web-{A6E32A08-5C89-4358-83D3-019726EF0AA0}" dt="2023-11-01T15:43:32.265" v="110"/>
          <ac:spMkLst>
            <pc:docMk/>
            <pc:sldMk cId="109857222" sldId="256"/>
            <ac:spMk id="7" creationId="{28C8EF06-5EC3-4883-AFAF-D74FF46550FB}"/>
          </ac:spMkLst>
        </pc:spChg>
        <pc:spChg chg="add del">
          <ac:chgData name="Bates, Averi J." userId="S::averi.j.bates-1@ou.edu::008b3a1f-d267-4e87-a32b-0ead5f0f1b0c" providerId="AD" clId="Web-{A6E32A08-5C89-4358-83D3-019726EF0AA0}" dt="2023-11-01T15:42:19.309" v="91"/>
          <ac:spMkLst>
            <pc:docMk/>
            <pc:sldMk cId="109857222" sldId="256"/>
            <ac:spMk id="12" creationId="{A8CCCB6D-5162-4AAE-A5E3-3AC55410DBCE}"/>
          </ac:spMkLst>
        </pc:spChg>
        <pc:spChg chg="add del">
          <ac:chgData name="Bates, Averi J." userId="S::averi.j.bates-1@ou.edu::008b3a1f-d267-4e87-a32b-0ead5f0f1b0c" providerId="AD" clId="Web-{A6E32A08-5C89-4358-83D3-019726EF0AA0}" dt="2023-11-01T15:41:42.198" v="85"/>
          <ac:spMkLst>
            <pc:docMk/>
            <pc:sldMk cId="109857222" sldId="256"/>
            <ac:spMk id="14" creationId="{C34C49FD-318D-49AE-BAC7-5634695CCE95}"/>
          </ac:spMkLst>
        </pc:spChg>
        <pc:spChg chg="add del">
          <ac:chgData name="Bates, Averi J." userId="S::averi.j.bates-1@ou.edu::008b3a1f-d267-4e87-a32b-0ead5f0f1b0c" providerId="AD" clId="Web-{A6E32A08-5C89-4358-83D3-019726EF0AA0}" dt="2023-11-01T15:42:19.309" v="91"/>
          <ac:spMkLst>
            <pc:docMk/>
            <pc:sldMk cId="109857222" sldId="256"/>
            <ac:spMk id="18" creationId="{0BCD8C04-CC7B-40EF-82EB-E9821F79BB86}"/>
          </ac:spMkLst>
        </pc:spChg>
        <pc:spChg chg="add mod">
          <ac:chgData name="Bates, Averi J." userId="S::averi.j.bates-1@ou.edu::008b3a1f-d267-4e87-a32b-0ead5f0f1b0c" providerId="AD" clId="Web-{A6E32A08-5C89-4358-83D3-019726EF0AA0}" dt="2023-11-01T15:49:19.981" v="145"/>
          <ac:spMkLst>
            <pc:docMk/>
            <pc:sldMk cId="109857222" sldId="256"/>
            <ac:spMk id="19" creationId="{B84F79F3-BEEC-66FC-BF2B-04430A5F1135}"/>
          </ac:spMkLst>
        </pc:spChg>
        <pc:spChg chg="add del">
          <ac:chgData name="Bates, Averi J." userId="S::averi.j.bates-1@ou.edu::008b3a1f-d267-4e87-a32b-0ead5f0f1b0c" providerId="AD" clId="Web-{A6E32A08-5C89-4358-83D3-019726EF0AA0}" dt="2023-11-01T15:41:42.198" v="85"/>
          <ac:spMkLst>
            <pc:docMk/>
            <pc:sldMk cId="109857222" sldId="256"/>
            <ac:spMk id="20" creationId="{2AD021B0-C307-4067-887D-35DF45447604}"/>
          </ac:spMkLst>
        </pc:spChg>
        <pc:spChg chg="add mod">
          <ac:chgData name="Bates, Averi J." userId="S::averi.j.bates-1@ou.edu::008b3a1f-d267-4e87-a32b-0ead5f0f1b0c" providerId="AD" clId="Web-{A6E32A08-5C89-4358-83D3-019726EF0AA0}" dt="2023-11-01T15:49:22.810" v="147"/>
          <ac:spMkLst>
            <pc:docMk/>
            <pc:sldMk cId="109857222" sldId="256"/>
            <ac:spMk id="21" creationId="{557838DF-2713-DC9D-4A85-3FC3FF09465B}"/>
          </ac:spMkLst>
        </pc:spChg>
        <pc:spChg chg="add del">
          <ac:chgData name="Bates, Averi J." userId="S::averi.j.bates-1@ou.edu::008b3a1f-d267-4e87-a32b-0ead5f0f1b0c" providerId="AD" clId="Web-{A6E32A08-5C89-4358-83D3-019726EF0AA0}" dt="2023-11-01T15:42:30.403" v="93"/>
          <ac:spMkLst>
            <pc:docMk/>
            <pc:sldMk cId="109857222" sldId="256"/>
            <ac:spMk id="30" creationId="{7324D87F-4D67-849E-34C5-041ECBACBF95}"/>
          </ac:spMkLst>
        </pc:spChg>
        <pc:spChg chg="add del">
          <ac:chgData name="Bates, Averi J." userId="S::averi.j.bates-1@ou.edu::008b3a1f-d267-4e87-a32b-0ead5f0f1b0c" providerId="AD" clId="Web-{A6E32A08-5C89-4358-83D3-019726EF0AA0}" dt="2023-11-01T15:42:30.403" v="93"/>
          <ac:spMkLst>
            <pc:docMk/>
            <pc:sldMk cId="109857222" sldId="256"/>
            <ac:spMk id="31" creationId="{AA9C79D3-8BCC-70DE-ABA9-F0F847686EDA}"/>
          </ac:spMkLst>
        </pc:spChg>
        <pc:spChg chg="add mod">
          <ac:chgData name="Bates, Averi J." userId="S::averi.j.bates-1@ou.edu::008b3a1f-d267-4e87-a32b-0ead5f0f1b0c" providerId="AD" clId="Web-{A6E32A08-5C89-4358-83D3-019726EF0AA0}" dt="2023-11-01T15:49:40.826" v="149"/>
          <ac:spMkLst>
            <pc:docMk/>
            <pc:sldMk cId="109857222" sldId="256"/>
            <ac:spMk id="32" creationId="{331BC1B3-3FF4-C7B4-6A6A-D9BA5664B393}"/>
          </ac:spMkLst>
        </pc:spChg>
        <pc:spChg chg="add del">
          <ac:chgData name="Bates, Averi J." userId="S::averi.j.bates-1@ou.edu::008b3a1f-d267-4e87-a32b-0ead5f0f1b0c" providerId="AD" clId="Web-{A6E32A08-5C89-4358-83D3-019726EF0AA0}" dt="2023-11-01T15:42:32.497" v="95"/>
          <ac:spMkLst>
            <pc:docMk/>
            <pc:sldMk cId="109857222" sldId="256"/>
            <ac:spMk id="33" creationId="{A8CCCB6D-5162-4AAE-A5E3-3AC55410DBCE}"/>
          </ac:spMkLst>
        </pc:spChg>
        <pc:spChg chg="add del">
          <ac:chgData name="Bates, Averi J." userId="S::averi.j.bates-1@ou.edu::008b3a1f-d267-4e87-a32b-0ead5f0f1b0c" providerId="AD" clId="Web-{A6E32A08-5C89-4358-83D3-019726EF0AA0}" dt="2023-11-01T15:42:32.497" v="95"/>
          <ac:spMkLst>
            <pc:docMk/>
            <pc:sldMk cId="109857222" sldId="256"/>
            <ac:spMk id="34" creationId="{0BCD8C04-CC7B-40EF-82EB-E9821F79BB86}"/>
          </ac:spMkLst>
        </pc:spChg>
        <pc:spChg chg="add del mod">
          <ac:chgData name="Bates, Averi J." userId="S::averi.j.bates-1@ou.edu::008b3a1f-d267-4e87-a32b-0ead5f0f1b0c" providerId="AD" clId="Web-{A6E32A08-5C89-4358-83D3-019726EF0AA0}" dt="2023-11-01T15:49:52.061" v="153"/>
          <ac:spMkLst>
            <pc:docMk/>
            <pc:sldMk cId="109857222" sldId="256"/>
            <ac:spMk id="35" creationId="{775B164F-19B0-3AF1-DF0F-808A0626405F}"/>
          </ac:spMkLst>
        </pc:spChg>
        <pc:spChg chg="add del">
          <ac:chgData name="Bates, Averi J." userId="S::averi.j.bates-1@ou.edu::008b3a1f-d267-4e87-a32b-0ead5f0f1b0c" providerId="AD" clId="Web-{A6E32A08-5C89-4358-83D3-019726EF0AA0}" dt="2023-11-01T15:42:35.450" v="97"/>
          <ac:spMkLst>
            <pc:docMk/>
            <pc:sldMk cId="109857222" sldId="256"/>
            <ac:spMk id="36" creationId="{27BDFED6-6E33-4606-AFE2-886ADB1C018E}"/>
          </ac:spMkLst>
        </pc:spChg>
        <pc:spChg chg="add del">
          <ac:chgData name="Bates, Averi J." userId="S::averi.j.bates-1@ou.edu::008b3a1f-d267-4e87-a32b-0ead5f0f1b0c" providerId="AD" clId="Web-{A6E32A08-5C89-4358-83D3-019726EF0AA0}" dt="2023-11-01T15:42:35.450" v="97"/>
          <ac:spMkLst>
            <pc:docMk/>
            <pc:sldMk cId="109857222" sldId="256"/>
            <ac:spMk id="37" creationId="{890DEF05-784E-4B61-89E4-04C4ECF4E5A0}"/>
          </ac:spMkLst>
        </pc:spChg>
        <pc:spChg chg="add del">
          <ac:chgData name="Bates, Averi J." userId="S::averi.j.bates-1@ou.edu::008b3a1f-d267-4e87-a32b-0ead5f0f1b0c" providerId="AD" clId="Web-{A6E32A08-5C89-4358-83D3-019726EF0AA0}" dt="2023-11-01T15:42:43.482" v="99"/>
          <ac:spMkLst>
            <pc:docMk/>
            <pc:sldMk cId="109857222" sldId="256"/>
            <ac:spMk id="40" creationId="{F0DCC097-1DB8-4B6D-85D0-6FBA0E1CA4BA}"/>
          </ac:spMkLst>
        </pc:spChg>
        <pc:spChg chg="add del">
          <ac:chgData name="Bates, Averi J." userId="S::averi.j.bates-1@ou.edu::008b3a1f-d267-4e87-a32b-0ead5f0f1b0c" providerId="AD" clId="Web-{A6E32A08-5C89-4358-83D3-019726EF0AA0}" dt="2023-11-01T15:42:43.482" v="99"/>
          <ac:spMkLst>
            <pc:docMk/>
            <pc:sldMk cId="109857222" sldId="256"/>
            <ac:spMk id="41" creationId="{E0B58608-23C8-4441-994D-C6823EEE1DB7}"/>
          </ac:spMkLst>
        </pc:spChg>
        <pc:spChg chg="add del">
          <ac:chgData name="Bates, Averi J." userId="S::averi.j.bates-1@ou.edu::008b3a1f-d267-4e87-a32b-0ead5f0f1b0c" providerId="AD" clId="Web-{A6E32A08-5C89-4358-83D3-019726EF0AA0}" dt="2023-11-01T15:42:58.514" v="101"/>
          <ac:spMkLst>
            <pc:docMk/>
            <pc:sldMk cId="109857222" sldId="256"/>
            <ac:spMk id="43" creationId="{FA69AAE0-49D5-4C8B-8BA2-55898C00E05E}"/>
          </ac:spMkLst>
        </pc:spChg>
        <pc:spChg chg="add del">
          <ac:chgData name="Bates, Averi J." userId="S::averi.j.bates-1@ou.edu::008b3a1f-d267-4e87-a32b-0ead5f0f1b0c" providerId="AD" clId="Web-{A6E32A08-5C89-4358-83D3-019726EF0AA0}" dt="2023-11-01T15:43:02.795" v="103"/>
          <ac:spMkLst>
            <pc:docMk/>
            <pc:sldMk cId="109857222" sldId="256"/>
            <ac:spMk id="45" creationId="{4D4677D2-D5AC-4CF9-9EED-2B89D0A1C212}"/>
          </ac:spMkLst>
        </pc:spChg>
        <pc:spChg chg="add del">
          <ac:chgData name="Bates, Averi J." userId="S::averi.j.bates-1@ou.edu::008b3a1f-d267-4e87-a32b-0ead5f0f1b0c" providerId="AD" clId="Web-{A6E32A08-5C89-4358-83D3-019726EF0AA0}" dt="2023-11-01T15:43:02.795" v="103"/>
          <ac:spMkLst>
            <pc:docMk/>
            <pc:sldMk cId="109857222" sldId="256"/>
            <ac:spMk id="46" creationId="{AF695F69-7001-421E-98A8-E74156934A51}"/>
          </ac:spMkLst>
        </pc:spChg>
        <pc:spChg chg="add del">
          <ac:chgData name="Bates, Averi J." userId="S::averi.j.bates-1@ou.edu::008b3a1f-d267-4e87-a32b-0ead5f0f1b0c" providerId="AD" clId="Web-{A6E32A08-5C89-4358-83D3-019726EF0AA0}" dt="2023-11-01T15:43:07.686" v="105"/>
          <ac:spMkLst>
            <pc:docMk/>
            <pc:sldMk cId="109857222" sldId="256"/>
            <ac:spMk id="48" creationId="{1C4FDBE2-32F7-4AC4-A40C-C51C65B1D474}"/>
          </ac:spMkLst>
        </pc:spChg>
        <pc:spChg chg="add del">
          <ac:chgData name="Bates, Averi J." userId="S::averi.j.bates-1@ou.edu::008b3a1f-d267-4e87-a32b-0ead5f0f1b0c" providerId="AD" clId="Web-{A6E32A08-5C89-4358-83D3-019726EF0AA0}" dt="2023-11-01T15:43:07.686" v="105"/>
          <ac:spMkLst>
            <pc:docMk/>
            <pc:sldMk cId="109857222" sldId="256"/>
            <ac:spMk id="49" creationId="{E2B33195-5BCA-4BB7-A82D-6739522687DD}"/>
          </ac:spMkLst>
        </pc:spChg>
        <pc:spChg chg="add del">
          <ac:chgData name="Bates, Averi J." userId="S::averi.j.bates-1@ou.edu::008b3a1f-d267-4e87-a32b-0ead5f0f1b0c" providerId="AD" clId="Web-{A6E32A08-5C89-4358-83D3-019726EF0AA0}" dt="2023-11-01T15:43:07.686" v="105"/>
          <ac:spMkLst>
            <pc:docMk/>
            <pc:sldMk cId="109857222" sldId="256"/>
            <ac:spMk id="50" creationId="{CF8AD9F3-9AF6-494F-83A3-2F677563935C}"/>
          </ac:spMkLst>
        </pc:spChg>
        <pc:spChg chg="add del">
          <ac:chgData name="Bates, Averi J." userId="S::averi.j.bates-1@ou.edu::008b3a1f-d267-4e87-a32b-0ead5f0f1b0c" providerId="AD" clId="Web-{A6E32A08-5C89-4358-83D3-019726EF0AA0}" dt="2023-11-01T15:43:07.686" v="105"/>
          <ac:spMkLst>
            <pc:docMk/>
            <pc:sldMk cId="109857222" sldId="256"/>
            <ac:spMk id="51" creationId="{11156773-3FB3-46D9-9F87-821287404830}"/>
          </ac:spMkLst>
        </pc:spChg>
        <pc:spChg chg="add del">
          <ac:chgData name="Bates, Averi J." userId="S::averi.j.bates-1@ou.edu::008b3a1f-d267-4e87-a32b-0ead5f0f1b0c" providerId="AD" clId="Web-{A6E32A08-5C89-4358-83D3-019726EF0AA0}" dt="2023-11-01T15:43:07.686" v="105"/>
          <ac:spMkLst>
            <pc:docMk/>
            <pc:sldMk cId="109857222" sldId="256"/>
            <ac:spMk id="52" creationId="{E8EA24D0-C854-4AA8-B8FD-D252660D8840}"/>
          </ac:spMkLst>
        </pc:spChg>
        <pc:spChg chg="add del">
          <ac:chgData name="Bates, Averi J." userId="S::averi.j.bates-1@ou.edu::008b3a1f-d267-4e87-a32b-0ead5f0f1b0c" providerId="AD" clId="Web-{A6E32A08-5C89-4358-83D3-019726EF0AA0}" dt="2023-11-01T15:43:24.155" v="107"/>
          <ac:spMkLst>
            <pc:docMk/>
            <pc:sldMk cId="109857222" sldId="256"/>
            <ac:spMk id="54" creationId="{1D50F262-343C-4101-AB3C-9DA1072F7305}"/>
          </ac:spMkLst>
        </pc:spChg>
        <pc:spChg chg="add del">
          <ac:chgData name="Bates, Averi J." userId="S::averi.j.bates-1@ou.edu::008b3a1f-d267-4e87-a32b-0ead5f0f1b0c" providerId="AD" clId="Web-{A6E32A08-5C89-4358-83D3-019726EF0AA0}" dt="2023-11-01T15:43:24.155" v="107"/>
          <ac:spMkLst>
            <pc:docMk/>
            <pc:sldMk cId="109857222" sldId="256"/>
            <ac:spMk id="55" creationId="{6A0924B3-0260-445E-AFD7-9533C0D1B3C9}"/>
          </ac:spMkLst>
        </pc:spChg>
        <pc:spChg chg="add del">
          <ac:chgData name="Bates, Averi J." userId="S::averi.j.bates-1@ou.edu::008b3a1f-d267-4e87-a32b-0ead5f0f1b0c" providerId="AD" clId="Web-{A6E32A08-5C89-4358-83D3-019726EF0AA0}" dt="2023-11-01T15:43:24.155" v="107"/>
          <ac:spMkLst>
            <pc:docMk/>
            <pc:sldMk cId="109857222" sldId="256"/>
            <ac:spMk id="56" creationId="{7C34E8CB-B972-4A94-8469-315C10C2AA93}"/>
          </ac:spMkLst>
        </pc:spChg>
        <pc:spChg chg="add del">
          <ac:chgData name="Bates, Averi J." userId="S::averi.j.bates-1@ou.edu::008b3a1f-d267-4e87-a32b-0ead5f0f1b0c" providerId="AD" clId="Web-{A6E32A08-5C89-4358-83D3-019726EF0AA0}" dt="2023-11-01T15:43:24.155" v="107"/>
          <ac:spMkLst>
            <pc:docMk/>
            <pc:sldMk cId="109857222" sldId="256"/>
            <ac:spMk id="57" creationId="{114A821F-8663-46BA-8CC0-D4C44F639F3A}"/>
          </ac:spMkLst>
        </pc:spChg>
        <pc:spChg chg="add del">
          <ac:chgData name="Bates, Averi J." userId="S::averi.j.bates-1@ou.edu::008b3a1f-d267-4e87-a32b-0ead5f0f1b0c" providerId="AD" clId="Web-{A6E32A08-5C89-4358-83D3-019726EF0AA0}" dt="2023-11-01T15:43:24.155" v="107"/>
          <ac:spMkLst>
            <pc:docMk/>
            <pc:sldMk cId="109857222" sldId="256"/>
            <ac:spMk id="58" creationId="{67EF550F-47CE-4FB2-9DAC-12AD835C833D}"/>
          </ac:spMkLst>
        </pc:spChg>
        <pc:spChg chg="add del">
          <ac:chgData name="Bates, Averi J." userId="S::averi.j.bates-1@ou.edu::008b3a1f-d267-4e87-a32b-0ead5f0f1b0c" providerId="AD" clId="Web-{A6E32A08-5C89-4358-83D3-019726EF0AA0}" dt="2023-11-01T15:43:32.250" v="109"/>
          <ac:spMkLst>
            <pc:docMk/>
            <pc:sldMk cId="109857222" sldId="256"/>
            <ac:spMk id="60" creationId="{1C4FDBE2-32F7-4AC4-A40C-C51C65B1D474}"/>
          </ac:spMkLst>
        </pc:spChg>
        <pc:spChg chg="add del">
          <ac:chgData name="Bates, Averi J." userId="S::averi.j.bates-1@ou.edu::008b3a1f-d267-4e87-a32b-0ead5f0f1b0c" providerId="AD" clId="Web-{A6E32A08-5C89-4358-83D3-019726EF0AA0}" dt="2023-11-01T15:43:32.250" v="109"/>
          <ac:spMkLst>
            <pc:docMk/>
            <pc:sldMk cId="109857222" sldId="256"/>
            <ac:spMk id="61" creationId="{E2B33195-5BCA-4BB7-A82D-6739522687DD}"/>
          </ac:spMkLst>
        </pc:spChg>
        <pc:spChg chg="add del">
          <ac:chgData name="Bates, Averi J." userId="S::averi.j.bates-1@ou.edu::008b3a1f-d267-4e87-a32b-0ead5f0f1b0c" providerId="AD" clId="Web-{A6E32A08-5C89-4358-83D3-019726EF0AA0}" dt="2023-11-01T15:43:32.250" v="109"/>
          <ac:spMkLst>
            <pc:docMk/>
            <pc:sldMk cId="109857222" sldId="256"/>
            <ac:spMk id="62" creationId="{CF8AD9F3-9AF6-494F-83A3-2F677563935C}"/>
          </ac:spMkLst>
        </pc:spChg>
        <pc:spChg chg="add del">
          <ac:chgData name="Bates, Averi J." userId="S::averi.j.bates-1@ou.edu::008b3a1f-d267-4e87-a32b-0ead5f0f1b0c" providerId="AD" clId="Web-{A6E32A08-5C89-4358-83D3-019726EF0AA0}" dt="2023-11-01T15:43:32.250" v="109"/>
          <ac:spMkLst>
            <pc:docMk/>
            <pc:sldMk cId="109857222" sldId="256"/>
            <ac:spMk id="63" creationId="{11156773-3FB3-46D9-9F87-821287404830}"/>
          </ac:spMkLst>
        </pc:spChg>
        <pc:spChg chg="add del">
          <ac:chgData name="Bates, Averi J." userId="S::averi.j.bates-1@ou.edu::008b3a1f-d267-4e87-a32b-0ead5f0f1b0c" providerId="AD" clId="Web-{A6E32A08-5C89-4358-83D3-019726EF0AA0}" dt="2023-11-01T15:43:32.250" v="109"/>
          <ac:spMkLst>
            <pc:docMk/>
            <pc:sldMk cId="109857222" sldId="256"/>
            <ac:spMk id="64" creationId="{E8EA24D0-C854-4AA8-B8FD-D252660D8840}"/>
          </ac:spMkLst>
        </pc:spChg>
        <pc:spChg chg="add del">
          <ac:chgData name="Bates, Averi J." userId="S::averi.j.bates-1@ou.edu::008b3a1f-d267-4e87-a32b-0ead5f0f1b0c" providerId="AD" clId="Web-{A6E32A08-5C89-4358-83D3-019726EF0AA0}" dt="2023-11-01T15:45:30.692" v="125"/>
          <ac:spMkLst>
            <pc:docMk/>
            <pc:sldMk cId="109857222" sldId="256"/>
            <ac:spMk id="66" creationId="{634E5E7C-1976-4C3E-A934-9425D4F2BF63}"/>
          </ac:spMkLst>
        </pc:spChg>
        <pc:spChg chg="add del">
          <ac:chgData name="Bates, Averi J." userId="S::averi.j.bates-1@ou.edu::008b3a1f-d267-4e87-a32b-0ead5f0f1b0c" providerId="AD" clId="Web-{A6E32A08-5C89-4358-83D3-019726EF0AA0}" dt="2023-11-01T15:45:30.692" v="125"/>
          <ac:spMkLst>
            <pc:docMk/>
            <pc:sldMk cId="109857222" sldId="256"/>
            <ac:spMk id="67" creationId="{78D323F3-5366-46A1-A430-A21785CACEA0}"/>
          </ac:spMkLst>
        </pc:spChg>
        <pc:spChg chg="add del">
          <ac:chgData name="Bates, Averi J." userId="S::averi.j.bates-1@ou.edu::008b3a1f-d267-4e87-a32b-0ead5f0f1b0c" providerId="AD" clId="Web-{A6E32A08-5C89-4358-83D3-019726EF0AA0}" dt="2023-11-01T15:45:30.692" v="125"/>
          <ac:spMkLst>
            <pc:docMk/>
            <pc:sldMk cId="109857222" sldId="256"/>
            <ac:spMk id="68" creationId="{F94368A0-A606-4A85-99C2-5DEC95FCC9C0}"/>
          </ac:spMkLst>
        </pc:spChg>
        <pc:spChg chg="add del">
          <ac:chgData name="Bates, Averi J." userId="S::averi.j.bates-1@ou.edu::008b3a1f-d267-4e87-a32b-0ead5f0f1b0c" providerId="AD" clId="Web-{A6E32A08-5C89-4358-83D3-019726EF0AA0}" dt="2023-11-01T15:45:07.128" v="120"/>
          <ac:spMkLst>
            <pc:docMk/>
            <pc:sldMk cId="109857222" sldId="256"/>
            <ac:spMk id="74" creationId="{06DA9DF9-31F7-4056-B42E-878CC92417B8}"/>
          </ac:spMkLst>
        </pc:spChg>
        <pc:spChg chg="add del">
          <ac:chgData name="Bates, Averi J." userId="S::averi.j.bates-1@ou.edu::008b3a1f-d267-4e87-a32b-0ead5f0f1b0c" providerId="AD" clId="Web-{A6E32A08-5C89-4358-83D3-019726EF0AA0}" dt="2023-11-01T15:45:17.582" v="122"/>
          <ac:spMkLst>
            <pc:docMk/>
            <pc:sldMk cId="109857222" sldId="256"/>
            <ac:spMk id="76" creationId="{1740453C-744F-DB3A-47EC-15EACE1DC117}"/>
          </ac:spMkLst>
        </pc:spChg>
        <pc:spChg chg="add del">
          <ac:chgData name="Bates, Averi J." userId="S::averi.j.bates-1@ou.edu::008b3a1f-d267-4e87-a32b-0ead5f0f1b0c" providerId="AD" clId="Web-{A6E32A08-5C89-4358-83D3-019726EF0AA0}" dt="2023-11-01T15:45:17.582" v="122"/>
          <ac:spMkLst>
            <pc:docMk/>
            <pc:sldMk cId="109857222" sldId="256"/>
            <ac:spMk id="78" creationId="{962A8E1D-90CD-2726-B97D-80BFB6059E69}"/>
          </ac:spMkLst>
        </pc:spChg>
        <pc:spChg chg="add del">
          <ac:chgData name="Bates, Averi J." userId="S::averi.j.bates-1@ou.edu::008b3a1f-d267-4e87-a32b-0ead5f0f1b0c" providerId="AD" clId="Web-{A6E32A08-5C89-4358-83D3-019726EF0AA0}" dt="2023-11-01T15:45:17.582" v="122"/>
          <ac:spMkLst>
            <pc:docMk/>
            <pc:sldMk cId="109857222" sldId="256"/>
            <ac:spMk id="79" creationId="{4D60F200-5EB0-B223-2439-C96C67F0FEE1}"/>
          </ac:spMkLst>
        </pc:spChg>
        <pc:spChg chg="add del">
          <ac:chgData name="Bates, Averi J." userId="S::averi.j.bates-1@ou.edu::008b3a1f-d267-4e87-a32b-0ead5f0f1b0c" providerId="AD" clId="Web-{A6E32A08-5C89-4358-83D3-019726EF0AA0}" dt="2023-11-01T15:45:17.582" v="122"/>
          <ac:spMkLst>
            <pc:docMk/>
            <pc:sldMk cId="109857222" sldId="256"/>
            <ac:spMk id="80" creationId="{C05A64E8-8A7E-1885-80C2-5065AD83514C}"/>
          </ac:spMkLst>
        </pc:spChg>
        <pc:spChg chg="add del">
          <ac:chgData name="Bates, Averi J." userId="S::averi.j.bates-1@ou.edu::008b3a1f-d267-4e87-a32b-0ead5f0f1b0c" providerId="AD" clId="Web-{A6E32A08-5C89-4358-83D3-019726EF0AA0}" dt="2023-11-01T15:45:17.582" v="122"/>
          <ac:spMkLst>
            <pc:docMk/>
            <pc:sldMk cId="109857222" sldId="256"/>
            <ac:spMk id="82" creationId="{53E0A22C-11F5-81F7-047B-8B2857170B9B}"/>
          </ac:spMkLst>
        </pc:spChg>
        <pc:spChg chg="add del">
          <ac:chgData name="Bates, Averi J." userId="S::averi.j.bates-1@ou.edu::008b3a1f-d267-4e87-a32b-0ead5f0f1b0c" providerId="AD" clId="Web-{A6E32A08-5C89-4358-83D3-019726EF0AA0}" dt="2023-11-01T15:45:17.582" v="122"/>
          <ac:spMkLst>
            <pc:docMk/>
            <pc:sldMk cId="109857222" sldId="256"/>
            <ac:spMk id="84" creationId="{FEFBFA78-9360-1E01-5448-6D5AE0A32601}"/>
          </ac:spMkLst>
        </pc:spChg>
        <pc:spChg chg="add del">
          <ac:chgData name="Bates, Averi J." userId="S::averi.j.bates-1@ou.edu::008b3a1f-d267-4e87-a32b-0ead5f0f1b0c" providerId="AD" clId="Web-{A6E32A08-5C89-4358-83D3-019726EF0AA0}" dt="2023-11-01T15:45:17.582" v="122"/>
          <ac:spMkLst>
            <pc:docMk/>
            <pc:sldMk cId="109857222" sldId="256"/>
            <ac:spMk id="86" creationId="{01EB5855-8EB7-1AE5-9030-5D0AA3C1AF4B}"/>
          </ac:spMkLst>
        </pc:spChg>
        <pc:spChg chg="add del">
          <ac:chgData name="Bates, Averi J." userId="S::averi.j.bates-1@ou.edu::008b3a1f-d267-4e87-a32b-0ead5f0f1b0c" providerId="AD" clId="Web-{A6E32A08-5C89-4358-83D3-019726EF0AA0}" dt="2023-11-01T16:04:39.204" v="319"/>
          <ac:spMkLst>
            <pc:docMk/>
            <pc:sldMk cId="109857222" sldId="256"/>
            <ac:spMk id="96" creationId="{4D60F200-5EB0-B223-2439-C96C67F0FEE1}"/>
          </ac:spMkLst>
        </pc:spChg>
        <pc:spChg chg="add del">
          <ac:chgData name="Bates, Averi J." userId="S::averi.j.bates-1@ou.edu::008b3a1f-d267-4e87-a32b-0ead5f0f1b0c" providerId="AD" clId="Web-{A6E32A08-5C89-4358-83D3-019726EF0AA0}" dt="2023-11-01T16:04:39.204" v="319"/>
          <ac:spMkLst>
            <pc:docMk/>
            <pc:sldMk cId="109857222" sldId="256"/>
            <ac:spMk id="97" creationId="{1740453C-744F-DB3A-47EC-15EACE1DC117}"/>
          </ac:spMkLst>
        </pc:spChg>
        <pc:spChg chg="add del">
          <ac:chgData name="Bates, Averi J." userId="S::averi.j.bates-1@ou.edu::008b3a1f-d267-4e87-a32b-0ead5f0f1b0c" providerId="AD" clId="Web-{A6E32A08-5C89-4358-83D3-019726EF0AA0}" dt="2023-11-01T16:04:39.204" v="319"/>
          <ac:spMkLst>
            <pc:docMk/>
            <pc:sldMk cId="109857222" sldId="256"/>
            <ac:spMk id="98" creationId="{962A8E1D-90CD-2726-B97D-80BFB6059E69}"/>
          </ac:spMkLst>
        </pc:spChg>
        <pc:spChg chg="add del">
          <ac:chgData name="Bates, Averi J." userId="S::averi.j.bates-1@ou.edu::008b3a1f-d267-4e87-a32b-0ead5f0f1b0c" providerId="AD" clId="Web-{A6E32A08-5C89-4358-83D3-019726EF0AA0}" dt="2023-11-01T16:04:39.204" v="319"/>
          <ac:spMkLst>
            <pc:docMk/>
            <pc:sldMk cId="109857222" sldId="256"/>
            <ac:spMk id="99" creationId="{C05A64E8-8A7E-1885-80C2-5065AD83514C}"/>
          </ac:spMkLst>
        </pc:spChg>
        <pc:spChg chg="add del">
          <ac:chgData name="Bates, Averi J." userId="S::averi.j.bates-1@ou.edu::008b3a1f-d267-4e87-a32b-0ead5f0f1b0c" providerId="AD" clId="Web-{A6E32A08-5C89-4358-83D3-019726EF0AA0}" dt="2023-11-01T16:04:39.204" v="319"/>
          <ac:spMkLst>
            <pc:docMk/>
            <pc:sldMk cId="109857222" sldId="256"/>
            <ac:spMk id="100" creationId="{53E0A22C-11F5-81F7-047B-8B2857170B9B}"/>
          </ac:spMkLst>
        </pc:spChg>
        <pc:spChg chg="add del">
          <ac:chgData name="Bates, Averi J." userId="S::averi.j.bates-1@ou.edu::008b3a1f-d267-4e87-a32b-0ead5f0f1b0c" providerId="AD" clId="Web-{A6E32A08-5C89-4358-83D3-019726EF0AA0}" dt="2023-11-01T16:04:39.204" v="319"/>
          <ac:spMkLst>
            <pc:docMk/>
            <pc:sldMk cId="109857222" sldId="256"/>
            <ac:spMk id="101" creationId="{FEFBFA78-9360-1E01-5448-6D5AE0A32601}"/>
          </ac:spMkLst>
        </pc:spChg>
        <pc:spChg chg="add del">
          <ac:chgData name="Bates, Averi J." userId="S::averi.j.bates-1@ou.edu::008b3a1f-d267-4e87-a32b-0ead5f0f1b0c" providerId="AD" clId="Web-{A6E32A08-5C89-4358-83D3-019726EF0AA0}" dt="2023-11-01T16:04:39.204" v="319"/>
          <ac:spMkLst>
            <pc:docMk/>
            <pc:sldMk cId="109857222" sldId="256"/>
            <ac:spMk id="102" creationId="{01EB5855-8EB7-1AE5-9030-5D0AA3C1AF4B}"/>
          </ac:spMkLst>
        </pc:spChg>
        <pc:spChg chg="add ord">
          <ac:chgData name="Bates, Averi J." userId="S::averi.j.bates-1@ou.edu::008b3a1f-d267-4e87-a32b-0ead5f0f1b0c" providerId="AD" clId="Web-{A6E32A08-5C89-4358-83D3-019726EF0AA0}" dt="2023-11-01T16:06:16.301" v="326"/>
          <ac:spMkLst>
            <pc:docMk/>
            <pc:sldMk cId="109857222" sldId="256"/>
            <ac:spMk id="107" creationId="{8C886788-700E-4D20-9F80-E0E96837A203}"/>
          </ac:spMkLst>
        </pc:spChg>
        <pc:spChg chg="add">
          <ac:chgData name="Bates, Averi J." userId="S::averi.j.bates-1@ou.edu::008b3a1f-d267-4e87-a32b-0ead5f0f1b0c" providerId="AD" clId="Web-{A6E32A08-5C89-4358-83D3-019726EF0AA0}" dt="2023-11-01T16:04:39.204" v="319"/>
          <ac:spMkLst>
            <pc:docMk/>
            <pc:sldMk cId="109857222" sldId="256"/>
            <ac:spMk id="109" creationId="{1850674C-4E08-4C62-A3E2-6337FE4F7D86}"/>
          </ac:spMkLst>
        </pc:spChg>
        <pc:spChg chg="add">
          <ac:chgData name="Bates, Averi J." userId="S::averi.j.bates-1@ou.edu::008b3a1f-d267-4e87-a32b-0ead5f0f1b0c" providerId="AD" clId="Web-{A6E32A08-5C89-4358-83D3-019726EF0AA0}" dt="2023-11-01T16:04:39.204" v="319"/>
          <ac:spMkLst>
            <pc:docMk/>
            <pc:sldMk cId="109857222" sldId="256"/>
            <ac:spMk id="111" creationId="{BCE4FF05-2B0C-4C97-A9B4-E163085A90E1}"/>
          </ac:spMkLst>
        </pc:spChg>
        <pc:spChg chg="add">
          <ac:chgData name="Bates, Averi J." userId="S::averi.j.bates-1@ou.edu::008b3a1f-d267-4e87-a32b-0ead5f0f1b0c" providerId="AD" clId="Web-{A6E32A08-5C89-4358-83D3-019726EF0AA0}" dt="2023-11-01T16:04:39.204" v="319"/>
          <ac:spMkLst>
            <pc:docMk/>
            <pc:sldMk cId="109857222" sldId="256"/>
            <ac:spMk id="113" creationId="{529C2A7A-A6B6-4A56-B11C-8E967D88A60D}"/>
          </ac:spMkLst>
        </pc:spChg>
        <pc:spChg chg="add">
          <ac:chgData name="Bates, Averi J." userId="S::averi.j.bates-1@ou.edu::008b3a1f-d267-4e87-a32b-0ead5f0f1b0c" providerId="AD" clId="Web-{A6E32A08-5C89-4358-83D3-019726EF0AA0}" dt="2023-11-01T16:04:39.204" v="319"/>
          <ac:spMkLst>
            <pc:docMk/>
            <pc:sldMk cId="109857222" sldId="256"/>
            <ac:spMk id="115" creationId="{FDBD7205-E536-4134-8768-AC3E1A3C5E59}"/>
          </ac:spMkLst>
        </pc:spChg>
        <pc:grpChg chg="add del">
          <ac:chgData name="Bates, Averi J." userId="S::averi.j.bates-1@ou.edu::008b3a1f-d267-4e87-a32b-0ead5f0f1b0c" providerId="AD" clId="Web-{A6E32A08-5C89-4358-83D3-019726EF0AA0}" dt="2023-11-01T15:41:42.198" v="85"/>
          <ac:grpSpMkLst>
            <pc:docMk/>
            <pc:sldMk cId="109857222" sldId="256"/>
            <ac:grpSpMk id="16" creationId="{8444DC2E-9E72-4669-878E-AF93DF307708}"/>
          </ac:grpSpMkLst>
        </pc:grpChg>
        <pc:grpChg chg="add del">
          <ac:chgData name="Bates, Averi J." userId="S::averi.j.bates-1@ou.edu::008b3a1f-d267-4e87-a32b-0ead5f0f1b0c" providerId="AD" clId="Web-{A6E32A08-5C89-4358-83D3-019726EF0AA0}" dt="2023-11-01T15:41:42.198" v="85"/>
          <ac:grpSpMkLst>
            <pc:docMk/>
            <pc:sldMk cId="109857222" sldId="256"/>
            <ac:grpSpMk id="22" creationId="{223CC9DA-C742-47CF-8965-06B4D836A54A}"/>
          </ac:grpSpMkLst>
        </pc:grpChg>
        <pc:grpChg chg="add del">
          <ac:chgData name="Bates, Averi J." userId="S::averi.j.bates-1@ou.edu::008b3a1f-d267-4e87-a32b-0ead5f0f1b0c" providerId="AD" clId="Web-{A6E32A08-5C89-4358-83D3-019726EF0AA0}" dt="2023-11-01T15:42:30.403" v="93"/>
          <ac:grpSpMkLst>
            <pc:docMk/>
            <pc:sldMk cId="109857222" sldId="256"/>
            <ac:grpSpMk id="23" creationId="{78748C0E-A02B-540D-04A8-7F31E059095F}"/>
          </ac:grpSpMkLst>
        </pc:grpChg>
        <pc:grpChg chg="add del">
          <ac:chgData name="Bates, Averi J." userId="S::averi.j.bates-1@ou.edu::008b3a1f-d267-4e87-a32b-0ead5f0f1b0c" providerId="AD" clId="Web-{A6E32A08-5C89-4358-83D3-019726EF0AA0}" dt="2023-11-01T15:42:30.403" v="93"/>
          <ac:grpSpMkLst>
            <pc:docMk/>
            <pc:sldMk cId="109857222" sldId="256"/>
            <ac:grpSpMk id="27" creationId="{BF4A22E5-2E6C-6B49-1A3D-A3FDD9A171B5}"/>
          </ac:grpSpMkLst>
        </pc:grpChg>
        <pc:grpChg chg="add del">
          <ac:chgData name="Bates, Averi J." userId="S::averi.j.bates-1@ou.edu::008b3a1f-d267-4e87-a32b-0ead5f0f1b0c" providerId="AD" clId="Web-{A6E32A08-5C89-4358-83D3-019726EF0AA0}" dt="2023-11-01T15:45:30.660" v="124"/>
          <ac:grpSpMkLst>
            <pc:docMk/>
            <pc:sldMk cId="109857222" sldId="256"/>
            <ac:grpSpMk id="89" creationId="{17F72E41-D8D7-F589-0125-D336DE2AF8BC}"/>
          </ac:grpSpMkLst>
        </pc:grpChg>
        <pc:picChg chg="add del mod">
          <ac:chgData name="Bates, Averi J." userId="S::averi.j.bates-1@ou.edu::008b3a1f-d267-4e87-a32b-0ead5f0f1b0c" providerId="AD" clId="Web-{A6E32A08-5C89-4358-83D3-019726EF0AA0}" dt="2023-11-01T15:40:35.524" v="80"/>
          <ac:picMkLst>
            <pc:docMk/>
            <pc:sldMk cId="109857222" sldId="256"/>
            <ac:picMk id="4" creationId="{A3FC7D43-C3CD-5006-CE34-EB0769A8133C}"/>
          </ac:picMkLst>
        </pc:picChg>
        <pc:picChg chg="add del mod">
          <ac:chgData name="Bates, Averi J." userId="S::averi.j.bates-1@ou.edu::008b3a1f-d267-4e87-a32b-0ead5f0f1b0c" providerId="AD" clId="Web-{A6E32A08-5C89-4358-83D3-019726EF0AA0}" dt="2023-11-01T15:41:30.557" v="82"/>
          <ac:picMkLst>
            <pc:docMk/>
            <pc:sldMk cId="109857222" sldId="256"/>
            <ac:picMk id="5" creationId="{7DFC5DCF-D539-5F44-E473-219372D302A9}"/>
          </ac:picMkLst>
        </pc:picChg>
        <pc:picChg chg="del mod ord">
          <ac:chgData name="Bates, Averi J." userId="S::averi.j.bates-1@ou.edu::008b3a1f-d267-4e87-a32b-0ead5f0f1b0c" providerId="AD" clId="Web-{A6E32A08-5C89-4358-83D3-019726EF0AA0}" dt="2023-11-01T15:43:43.359" v="111"/>
          <ac:picMkLst>
            <pc:docMk/>
            <pc:sldMk cId="109857222" sldId="256"/>
            <ac:picMk id="8" creationId="{29254FCF-C321-CA52-7211-10E009E3083D}"/>
          </ac:picMkLst>
        </pc:picChg>
        <pc:picChg chg="add del mod ord">
          <ac:chgData name="Bates, Averi J." userId="S::averi.j.bates-1@ou.edu::008b3a1f-d267-4e87-a32b-0ead5f0f1b0c" providerId="AD" clId="Web-{A6E32A08-5C89-4358-83D3-019726EF0AA0}" dt="2023-11-01T15:41:47.449" v="87"/>
          <ac:picMkLst>
            <pc:docMk/>
            <pc:sldMk cId="109857222" sldId="256"/>
            <ac:picMk id="9" creationId="{9BEC25AE-DD35-8235-E75E-12AAAE183277}"/>
          </ac:picMkLst>
        </pc:picChg>
        <pc:picChg chg="add del mod ord">
          <ac:chgData name="Bates, Averi J." userId="S::averi.j.bates-1@ou.edu::008b3a1f-d267-4e87-a32b-0ead5f0f1b0c" providerId="AD" clId="Web-{A6E32A08-5C89-4358-83D3-019726EF0AA0}" dt="2023-11-01T15:44:49.909" v="118"/>
          <ac:picMkLst>
            <pc:docMk/>
            <pc:sldMk cId="109857222" sldId="256"/>
            <ac:picMk id="10" creationId="{37F28574-D912-1619-2C1C-60EA917E9F41}"/>
          </ac:picMkLst>
        </pc:picChg>
        <pc:picChg chg="add del mod">
          <ac:chgData name="Bates, Averi J." userId="S::averi.j.bates-1@ou.edu::008b3a1f-d267-4e87-a32b-0ead5f0f1b0c" providerId="AD" clId="Web-{A6E32A08-5C89-4358-83D3-019726EF0AA0}" dt="2023-11-01T15:46:40.960" v="139"/>
          <ac:picMkLst>
            <pc:docMk/>
            <pc:sldMk cId="109857222" sldId="256"/>
            <ac:picMk id="13" creationId="{EA6B70D5-940A-051C-D17E-899FEB0D6FEC}"/>
          </ac:picMkLst>
        </pc:picChg>
        <pc:picChg chg="add del mod">
          <ac:chgData name="Bates, Averi J." userId="S::averi.j.bates-1@ou.edu::008b3a1f-d267-4e87-a32b-0ead5f0f1b0c" providerId="AD" clId="Web-{A6E32A08-5C89-4358-83D3-019726EF0AA0}" dt="2023-11-01T15:47:12.774" v="141"/>
          <ac:picMkLst>
            <pc:docMk/>
            <pc:sldMk cId="109857222" sldId="256"/>
            <ac:picMk id="15" creationId="{2742F724-25FD-85A4-02B5-3D726E8A3B5D}"/>
          </ac:picMkLst>
        </pc:picChg>
        <pc:picChg chg="add del mod">
          <ac:chgData name="Bates, Averi J." userId="S::averi.j.bates-1@ou.edu::008b3a1f-d267-4e87-a32b-0ead5f0f1b0c" providerId="AD" clId="Web-{A6E32A08-5C89-4358-83D3-019726EF0AA0}" dt="2023-11-01T15:48:02.822" v="143"/>
          <ac:picMkLst>
            <pc:docMk/>
            <pc:sldMk cId="109857222" sldId="256"/>
            <ac:picMk id="17" creationId="{0C6F0C3C-4A87-F010-2823-19FF22E2E247}"/>
          </ac:picMkLst>
        </pc:picChg>
        <pc:picChg chg="del">
          <ac:chgData name="Bates, Averi J." userId="S::averi.j.bates-1@ou.edu::008b3a1f-d267-4e87-a32b-0ead5f0f1b0c" providerId="AD" clId="Web-{A6E32A08-5C89-4358-83D3-019726EF0AA0}" dt="2023-11-01T15:42:03.496" v="88"/>
          <ac:picMkLst>
            <pc:docMk/>
            <pc:sldMk cId="109857222" sldId="256"/>
            <ac:picMk id="26" creationId="{D6EF482D-1C4C-600C-5C3A-99BA3BE88BCE}"/>
          </ac:picMkLst>
        </pc:picChg>
        <pc:picChg chg="add mod ord">
          <ac:chgData name="Bates, Averi J." userId="S::averi.j.bates-1@ou.edu::008b3a1f-d267-4e87-a32b-0ead5f0f1b0c" providerId="AD" clId="Web-{A6E32A08-5C89-4358-83D3-019726EF0AA0}" dt="2023-11-01T16:07:56.696" v="347" actId="14100"/>
          <ac:picMkLst>
            <pc:docMk/>
            <pc:sldMk cId="109857222" sldId="256"/>
            <ac:picMk id="39" creationId="{E843E832-E6D5-E349-5675-D23E31315B0E}"/>
          </ac:picMkLst>
        </pc:picChg>
        <pc:picChg chg="add mod ord">
          <ac:chgData name="Bates, Averi J." userId="S::averi.j.bates-1@ou.edu::008b3a1f-d267-4e87-a32b-0ead5f0f1b0c" providerId="AD" clId="Web-{A6E32A08-5C89-4358-83D3-019726EF0AA0}" dt="2023-11-01T16:08:02.274" v="348" actId="1076"/>
          <ac:picMkLst>
            <pc:docMk/>
            <pc:sldMk cId="109857222" sldId="256"/>
            <ac:picMk id="42" creationId="{3E035D1E-1CE6-1A39-A81D-D3ACF1D3B8F9}"/>
          </ac:picMkLst>
        </pc:picChg>
        <pc:picChg chg="add del">
          <ac:chgData name="Bates, Averi J." userId="S::averi.j.bates-1@ou.edu::008b3a1f-d267-4e87-a32b-0ead5f0f1b0c" providerId="AD" clId="Web-{A6E32A08-5C89-4358-83D3-019726EF0AA0}" dt="2023-11-01T15:45:07.128" v="120"/>
          <ac:picMkLst>
            <pc:docMk/>
            <pc:sldMk cId="109857222" sldId="256"/>
            <ac:picMk id="70" creationId="{E35968C2-747A-E2B7-465A-C77DDD918D24}"/>
          </ac:picMkLst>
        </pc:picChg>
        <pc:picChg chg="add del">
          <ac:chgData name="Bates, Averi J." userId="S::averi.j.bates-1@ou.edu::008b3a1f-d267-4e87-a32b-0ead5f0f1b0c" providerId="AD" clId="Web-{A6E32A08-5C89-4358-83D3-019726EF0AA0}" dt="2023-11-01T15:45:17.582" v="122"/>
          <ac:picMkLst>
            <pc:docMk/>
            <pc:sldMk cId="109857222" sldId="256"/>
            <ac:picMk id="77" creationId="{8A67C2F9-4D52-7CF2-81C0-5423CD6F8B46}"/>
          </ac:picMkLst>
        </pc:picChg>
        <pc:picChg chg="add del">
          <ac:chgData name="Bates, Averi J." userId="S::averi.j.bates-1@ou.edu::008b3a1f-d267-4e87-a32b-0ead5f0f1b0c" providerId="AD" clId="Web-{A6E32A08-5C89-4358-83D3-019726EF0AA0}" dt="2023-11-01T15:45:30.660" v="124"/>
          <ac:picMkLst>
            <pc:docMk/>
            <pc:sldMk cId="109857222" sldId="256"/>
            <ac:picMk id="88" creationId="{61B84119-99D3-E547-2E65-6C9F755C3C6B}"/>
          </ac:picMkLst>
        </pc:picChg>
        <pc:picChg chg="add mod ord">
          <ac:chgData name="Bates, Averi J." userId="S::averi.j.bates-1@ou.edu::008b3a1f-d267-4e87-a32b-0ead5f0f1b0c" providerId="AD" clId="Web-{A6E32A08-5C89-4358-83D3-019726EF0AA0}" dt="2023-11-01T16:07:44.383" v="344" actId="1076"/>
          <ac:picMkLst>
            <pc:docMk/>
            <pc:sldMk cId="109857222" sldId="256"/>
            <ac:picMk id="95" creationId="{8A67C2F9-4D52-7CF2-81C0-5423CD6F8B46}"/>
          </ac:picMkLst>
        </pc:picChg>
        <pc:cxnChg chg="add del">
          <ac:chgData name="Bates, Averi J." userId="S::averi.j.bates-1@ou.edu::008b3a1f-d267-4e87-a32b-0ead5f0f1b0c" providerId="AD" clId="Web-{A6E32A08-5C89-4358-83D3-019726EF0AA0}" dt="2023-11-01T15:42:35.450" v="97"/>
          <ac:cxnSpMkLst>
            <pc:docMk/>
            <pc:sldMk cId="109857222" sldId="256"/>
            <ac:cxnSpMk id="38" creationId="{C41BAEC7-F7B0-4224-8B18-8F74B7D87F0B}"/>
          </ac:cxnSpMkLst>
        </pc:cxnChg>
      </pc:sldChg>
      <pc:sldChg chg="modSp">
        <pc:chgData name="Bates, Averi J." userId="S::averi.j.bates-1@ou.edu::008b3a1f-d267-4e87-a32b-0ead5f0f1b0c" providerId="AD" clId="Web-{A6E32A08-5C89-4358-83D3-019726EF0AA0}" dt="2023-11-01T16:04:30.407" v="318" actId="20577"/>
        <pc:sldMkLst>
          <pc:docMk/>
          <pc:sldMk cId="108138843" sldId="257"/>
        </pc:sldMkLst>
        <pc:spChg chg="mod">
          <ac:chgData name="Bates, Averi J." userId="S::averi.j.bates-1@ou.edu::008b3a1f-d267-4e87-a32b-0ead5f0f1b0c" providerId="AD" clId="Web-{A6E32A08-5C89-4358-83D3-019726EF0AA0}" dt="2023-11-01T16:04:30.407" v="318" actId="20577"/>
          <ac:spMkLst>
            <pc:docMk/>
            <pc:sldMk cId="108138843" sldId="257"/>
            <ac:spMk id="3" creationId="{33106A46-938B-EE70-1A0A-F757BE7C4F99}"/>
          </ac:spMkLst>
        </pc:spChg>
      </pc:sldChg>
      <pc:sldChg chg="addSp modSp mod ord setBg">
        <pc:chgData name="Bates, Averi J." userId="S::averi.j.bates-1@ou.edu::008b3a1f-d267-4e87-a32b-0ead5f0f1b0c" providerId="AD" clId="Web-{A6E32A08-5C89-4358-83D3-019726EF0AA0}" dt="2023-11-01T16:01:35.384" v="233" actId="20577"/>
        <pc:sldMkLst>
          <pc:docMk/>
          <pc:sldMk cId="1973336135" sldId="259"/>
        </pc:sldMkLst>
        <pc:spChg chg="mod">
          <ac:chgData name="Bates, Averi J." userId="S::averi.j.bates-1@ou.edu::008b3a1f-d267-4e87-a32b-0ead5f0f1b0c" providerId="AD" clId="Web-{A6E32A08-5C89-4358-83D3-019726EF0AA0}" dt="2023-11-01T16:01:35.384" v="233" actId="20577"/>
          <ac:spMkLst>
            <pc:docMk/>
            <pc:sldMk cId="1973336135" sldId="259"/>
            <ac:spMk id="2" creationId="{1E3A0CD7-D90C-19CE-A5DB-79C7FB4D3A94}"/>
          </ac:spMkLst>
        </pc:spChg>
        <pc:spChg chg="add">
          <ac:chgData name="Bates, Averi J." userId="S::averi.j.bates-1@ou.edu::008b3a1f-d267-4e87-a32b-0ead5f0f1b0c" providerId="AD" clId="Web-{A6E32A08-5C89-4358-83D3-019726EF0AA0}" dt="2023-11-01T16:01:20.431" v="225"/>
          <ac:spMkLst>
            <pc:docMk/>
            <pc:sldMk cId="1973336135" sldId="259"/>
            <ac:spMk id="12" creationId="{50822218-0828-4B6C-924D-D40E4C0E7A4E}"/>
          </ac:spMkLst>
        </pc:spChg>
        <pc:spChg chg="add">
          <ac:chgData name="Bates, Averi J." userId="S::averi.j.bates-1@ou.edu::008b3a1f-d267-4e87-a32b-0ead5f0f1b0c" providerId="AD" clId="Web-{A6E32A08-5C89-4358-83D3-019726EF0AA0}" dt="2023-11-01T16:01:20.431" v="225"/>
          <ac:spMkLst>
            <pc:docMk/>
            <pc:sldMk cId="1973336135" sldId="259"/>
            <ac:spMk id="14" creationId="{284ED281-4082-46F9-86EE-D78901367138}"/>
          </ac:spMkLst>
        </pc:spChg>
        <pc:picChg chg="mod">
          <ac:chgData name="Bates, Averi J." userId="S::averi.j.bates-1@ou.edu::008b3a1f-d267-4e87-a32b-0ead5f0f1b0c" providerId="AD" clId="Web-{A6E32A08-5C89-4358-83D3-019726EF0AA0}" dt="2023-11-01T16:01:20.431" v="225"/>
          <ac:picMkLst>
            <pc:docMk/>
            <pc:sldMk cId="1973336135" sldId="259"/>
            <ac:picMk id="4" creationId="{811BEB12-1C57-BBB4-5B95-05DFF23C862C}"/>
          </ac:picMkLst>
        </pc:picChg>
        <pc:picChg chg="add mod">
          <ac:chgData name="Bates, Averi J." userId="S::averi.j.bates-1@ou.edu::008b3a1f-d267-4e87-a32b-0ead5f0f1b0c" providerId="AD" clId="Web-{A6E32A08-5C89-4358-83D3-019726EF0AA0}" dt="2023-11-01T16:01:20.431" v="225"/>
          <ac:picMkLst>
            <pc:docMk/>
            <pc:sldMk cId="1973336135" sldId="259"/>
            <ac:picMk id="5" creationId="{FDEEF179-41F8-73C1-95CA-0D72793A67DF}"/>
          </ac:picMkLst>
        </pc:picChg>
        <pc:picChg chg="add mod ord">
          <ac:chgData name="Bates, Averi J." userId="S::averi.j.bates-1@ou.edu::008b3a1f-d267-4e87-a32b-0ead5f0f1b0c" providerId="AD" clId="Web-{A6E32A08-5C89-4358-83D3-019726EF0AA0}" dt="2023-11-01T16:01:20.431" v="225"/>
          <ac:picMkLst>
            <pc:docMk/>
            <pc:sldMk cId="1973336135" sldId="259"/>
            <ac:picMk id="7" creationId="{5BBDE9A2-9DD3-10A9-6B26-EB761682D386}"/>
          </ac:picMkLst>
        </pc:picChg>
      </pc:sldChg>
      <pc:sldChg chg="modSp del">
        <pc:chgData name="Bates, Averi J." userId="S::averi.j.bates-1@ou.edu::008b3a1f-d267-4e87-a32b-0ead5f0f1b0c" providerId="AD" clId="Web-{A6E32A08-5C89-4358-83D3-019726EF0AA0}" dt="2023-11-01T16:00:34.585" v="222"/>
        <pc:sldMkLst>
          <pc:docMk/>
          <pc:sldMk cId="3359959930" sldId="260"/>
        </pc:sldMkLst>
        <pc:picChg chg="mod">
          <ac:chgData name="Bates, Averi J." userId="S::averi.j.bates-1@ou.edu::008b3a1f-d267-4e87-a32b-0ead5f0f1b0c" providerId="AD" clId="Web-{A6E32A08-5C89-4358-83D3-019726EF0AA0}" dt="2023-11-01T15:59:10.066" v="171" actId="1076"/>
          <ac:picMkLst>
            <pc:docMk/>
            <pc:sldMk cId="3359959930" sldId="260"/>
            <ac:picMk id="4" creationId="{BFB7AC5A-F92B-A0CD-8162-1D7DF6A57DCF}"/>
          </ac:picMkLst>
        </pc:picChg>
      </pc:sldChg>
      <pc:sldChg chg="modSp del">
        <pc:chgData name="Bates, Averi J." userId="S::averi.j.bates-1@ou.edu::008b3a1f-d267-4e87-a32b-0ead5f0f1b0c" providerId="AD" clId="Web-{A6E32A08-5C89-4358-83D3-019726EF0AA0}" dt="2023-11-01T16:00:35.304" v="223"/>
        <pc:sldMkLst>
          <pc:docMk/>
          <pc:sldMk cId="2582163886" sldId="261"/>
        </pc:sldMkLst>
        <pc:picChg chg="mod">
          <ac:chgData name="Bates, Averi J." userId="S::averi.j.bates-1@ou.edu::008b3a1f-d267-4e87-a32b-0ead5f0f1b0c" providerId="AD" clId="Web-{A6E32A08-5C89-4358-83D3-019726EF0AA0}" dt="2023-11-01T15:59:28.661" v="178" actId="14100"/>
          <ac:picMkLst>
            <pc:docMk/>
            <pc:sldMk cId="2582163886" sldId="261"/>
            <ac:picMk id="7" creationId="{465BD514-B20A-77AC-09FC-275FF546FCC4}"/>
          </ac:picMkLst>
        </pc:picChg>
      </pc:sldChg>
      <pc:sldChg chg="addSp delSp modSp del">
        <pc:chgData name="Bates, Averi J." userId="S::averi.j.bates-1@ou.edu::008b3a1f-d267-4e87-a32b-0ead5f0f1b0c" providerId="AD" clId="Web-{A6E32A08-5C89-4358-83D3-019726EF0AA0}" dt="2023-11-01T15:58:25.658" v="169"/>
        <pc:sldMkLst>
          <pc:docMk/>
          <pc:sldMk cId="3543144356" sldId="262"/>
        </pc:sldMkLst>
        <pc:spChg chg="add mod">
          <ac:chgData name="Bates, Averi J." userId="S::averi.j.bates-1@ou.edu::008b3a1f-d267-4e87-a32b-0ead5f0f1b0c" providerId="AD" clId="Web-{A6E32A08-5C89-4358-83D3-019726EF0AA0}" dt="2023-11-01T15:58:20.486" v="168"/>
          <ac:spMkLst>
            <pc:docMk/>
            <pc:sldMk cId="3543144356" sldId="262"/>
            <ac:spMk id="5" creationId="{13AA6CC7-7AA3-C88B-5BF0-C7F705624E39}"/>
          </ac:spMkLst>
        </pc:spChg>
        <pc:picChg chg="del mod">
          <ac:chgData name="Bates, Averi J." userId="S::averi.j.bates-1@ou.edu::008b3a1f-d267-4e87-a32b-0ead5f0f1b0c" providerId="AD" clId="Web-{A6E32A08-5C89-4358-83D3-019726EF0AA0}" dt="2023-11-01T15:58:20.486" v="168"/>
          <ac:picMkLst>
            <pc:docMk/>
            <pc:sldMk cId="3543144356" sldId="262"/>
            <ac:picMk id="4" creationId="{5D58EB99-46BA-5E3B-AF6A-5A81519D136B}"/>
          </ac:picMkLst>
        </pc:picChg>
      </pc:sldChg>
      <pc:sldChg chg="modSp ord">
        <pc:chgData name="Bates, Averi J." userId="S::averi.j.bates-1@ou.edu::008b3a1f-d267-4e87-a32b-0ead5f0f1b0c" providerId="AD" clId="Web-{A6E32A08-5C89-4358-83D3-019726EF0AA0}" dt="2023-11-01T15:57:07.390" v="166"/>
        <pc:sldMkLst>
          <pc:docMk/>
          <pc:sldMk cId="1980983212" sldId="263"/>
        </pc:sldMkLst>
        <pc:spChg chg="mod">
          <ac:chgData name="Bates, Averi J." userId="S::averi.j.bates-1@ou.edu::008b3a1f-d267-4e87-a32b-0ead5f0f1b0c" providerId="AD" clId="Web-{A6E32A08-5C89-4358-83D3-019726EF0AA0}" dt="2023-11-01T15:37:52.784" v="78" actId="20577"/>
          <ac:spMkLst>
            <pc:docMk/>
            <pc:sldMk cId="1980983212" sldId="263"/>
            <ac:spMk id="2" creationId="{FEFD4E8A-D38F-428C-9A22-2DCC0CA0EBA3}"/>
          </ac:spMkLst>
        </pc:spChg>
      </pc:sldChg>
      <pc:sldChg chg="addSp delSp modSp mod setBg">
        <pc:chgData name="Bates, Averi J." userId="S::averi.j.bates-1@ou.edu::008b3a1f-d267-4e87-a32b-0ead5f0f1b0c" providerId="AD" clId="Web-{A6E32A08-5C89-4358-83D3-019726EF0AA0}" dt="2023-11-01T16:10:12.466" v="386" actId="20577"/>
        <pc:sldMkLst>
          <pc:docMk/>
          <pc:sldMk cId="2439516866" sldId="264"/>
        </pc:sldMkLst>
        <pc:spChg chg="mod">
          <ac:chgData name="Bates, Averi J." userId="S::averi.j.bates-1@ou.edu::008b3a1f-d267-4e87-a32b-0ead5f0f1b0c" providerId="AD" clId="Web-{A6E32A08-5C89-4358-83D3-019726EF0AA0}" dt="2023-11-01T16:09:30.371" v="350"/>
          <ac:spMkLst>
            <pc:docMk/>
            <pc:sldMk cId="2439516866" sldId="264"/>
            <ac:spMk id="2" creationId="{557990A9-46FF-829C-2B0B-F12D379D314F}"/>
          </ac:spMkLst>
        </pc:spChg>
        <pc:spChg chg="del">
          <ac:chgData name="Bates, Averi J." userId="S::averi.j.bates-1@ou.edu::008b3a1f-d267-4e87-a32b-0ead5f0f1b0c" providerId="AD" clId="Web-{A6E32A08-5C89-4358-83D3-019726EF0AA0}" dt="2023-11-01T16:09:30.371" v="350"/>
          <ac:spMkLst>
            <pc:docMk/>
            <pc:sldMk cId="2439516866" sldId="264"/>
            <ac:spMk id="3" creationId="{0C3D7F3A-8C43-6794-A61E-F91E954C9350}"/>
          </ac:spMkLst>
        </pc:spChg>
        <pc:spChg chg="add">
          <ac:chgData name="Bates, Averi J." userId="S::averi.j.bates-1@ou.edu::008b3a1f-d267-4e87-a32b-0ead5f0f1b0c" providerId="AD" clId="Web-{A6E32A08-5C89-4358-83D3-019726EF0AA0}" dt="2023-11-01T16:09:30.371" v="350"/>
          <ac:spMkLst>
            <pc:docMk/>
            <pc:sldMk cId="2439516866" sldId="264"/>
            <ac:spMk id="9" creationId="{BACC6370-2D7E-4714-9D71-7542949D7D5D}"/>
          </ac:spMkLst>
        </pc:spChg>
        <pc:spChg chg="add">
          <ac:chgData name="Bates, Averi J." userId="S::averi.j.bates-1@ou.edu::008b3a1f-d267-4e87-a32b-0ead5f0f1b0c" providerId="AD" clId="Web-{A6E32A08-5C89-4358-83D3-019726EF0AA0}" dt="2023-11-01T16:09:30.371" v="350"/>
          <ac:spMkLst>
            <pc:docMk/>
            <pc:sldMk cId="2439516866" sldId="264"/>
            <ac:spMk id="11" creationId="{F68B3F68-107C-434F-AA38-110D5EA91B85}"/>
          </ac:spMkLst>
        </pc:spChg>
        <pc:spChg chg="add">
          <ac:chgData name="Bates, Averi J." userId="S::averi.j.bates-1@ou.edu::008b3a1f-d267-4e87-a32b-0ead5f0f1b0c" providerId="AD" clId="Web-{A6E32A08-5C89-4358-83D3-019726EF0AA0}" dt="2023-11-01T16:09:30.371" v="350"/>
          <ac:spMkLst>
            <pc:docMk/>
            <pc:sldMk cId="2439516866" sldId="264"/>
            <ac:spMk id="13" creationId="{AAD0DBB9-1A4B-4391-81D4-CB19F9AB918A}"/>
          </ac:spMkLst>
        </pc:spChg>
        <pc:spChg chg="add">
          <ac:chgData name="Bates, Averi J." userId="S::averi.j.bates-1@ou.edu::008b3a1f-d267-4e87-a32b-0ead5f0f1b0c" providerId="AD" clId="Web-{A6E32A08-5C89-4358-83D3-019726EF0AA0}" dt="2023-11-01T16:09:30.371" v="350"/>
          <ac:spMkLst>
            <pc:docMk/>
            <pc:sldMk cId="2439516866" sldId="264"/>
            <ac:spMk id="15" creationId="{063BBA22-50EA-4C4D-BE05-F1CE4E63AA56}"/>
          </ac:spMkLst>
        </pc:spChg>
        <pc:graphicFrameChg chg="add modGraphic">
          <ac:chgData name="Bates, Averi J." userId="S::averi.j.bates-1@ou.edu::008b3a1f-d267-4e87-a32b-0ead5f0f1b0c" providerId="AD" clId="Web-{A6E32A08-5C89-4358-83D3-019726EF0AA0}" dt="2023-11-01T16:10:12.466" v="386" actId="20577"/>
          <ac:graphicFrameMkLst>
            <pc:docMk/>
            <pc:sldMk cId="2439516866" sldId="264"/>
            <ac:graphicFrameMk id="5" creationId="{C45EEC3A-CD87-2A95-F7B8-A1F7E9B12498}"/>
          </ac:graphicFrameMkLst>
        </pc:graphicFrameChg>
      </pc:sldChg>
      <pc:sldChg chg="addSp delSp modSp">
        <pc:chgData name="Bates, Averi J." userId="S::averi.j.bates-1@ou.edu::008b3a1f-d267-4e87-a32b-0ead5f0f1b0c" providerId="AD" clId="Web-{A6E32A08-5C89-4358-83D3-019726EF0AA0}" dt="2023-11-01T16:08:48.182" v="349"/>
        <pc:sldMkLst>
          <pc:docMk/>
          <pc:sldMk cId="1464431203" sldId="267"/>
        </pc:sldMkLst>
        <pc:spChg chg="del">
          <ac:chgData name="Bates, Averi J." userId="S::averi.j.bates-1@ou.edu::008b3a1f-d267-4e87-a32b-0ead5f0f1b0c" providerId="AD" clId="Web-{A6E32A08-5C89-4358-83D3-019726EF0AA0}" dt="2023-11-01T16:08:48.182" v="349"/>
          <ac:spMkLst>
            <pc:docMk/>
            <pc:sldMk cId="1464431203" sldId="267"/>
            <ac:spMk id="47" creationId="{BACC6370-2D7E-4714-9D71-7542949D7D5D}"/>
          </ac:spMkLst>
        </pc:spChg>
        <pc:spChg chg="del">
          <ac:chgData name="Bates, Averi J." userId="S::averi.j.bates-1@ou.edu::008b3a1f-d267-4e87-a32b-0ead5f0f1b0c" providerId="AD" clId="Web-{A6E32A08-5C89-4358-83D3-019726EF0AA0}" dt="2023-11-01T16:08:48.182" v="349"/>
          <ac:spMkLst>
            <pc:docMk/>
            <pc:sldMk cId="1464431203" sldId="267"/>
            <ac:spMk id="48" creationId="{F68B3F68-107C-434F-AA38-110D5EA91B85}"/>
          </ac:spMkLst>
        </pc:spChg>
        <pc:spChg chg="del">
          <ac:chgData name="Bates, Averi J." userId="S::averi.j.bates-1@ou.edu::008b3a1f-d267-4e87-a32b-0ead5f0f1b0c" providerId="AD" clId="Web-{A6E32A08-5C89-4358-83D3-019726EF0AA0}" dt="2023-11-01T16:08:48.182" v="349"/>
          <ac:spMkLst>
            <pc:docMk/>
            <pc:sldMk cId="1464431203" sldId="267"/>
            <ac:spMk id="49" creationId="{AAD0DBB9-1A4B-4391-81D4-CB19F9AB918A}"/>
          </ac:spMkLst>
        </pc:spChg>
        <pc:spChg chg="del">
          <ac:chgData name="Bates, Averi J." userId="S::averi.j.bates-1@ou.edu::008b3a1f-d267-4e87-a32b-0ead5f0f1b0c" providerId="AD" clId="Web-{A6E32A08-5C89-4358-83D3-019726EF0AA0}" dt="2023-11-01T16:08:48.182" v="349"/>
          <ac:spMkLst>
            <pc:docMk/>
            <pc:sldMk cId="1464431203" sldId="267"/>
            <ac:spMk id="50" creationId="{063BBA22-50EA-4C4D-BE05-F1CE4E63AA56}"/>
          </ac:spMkLst>
        </pc:spChg>
        <pc:spChg chg="add">
          <ac:chgData name="Bates, Averi J." userId="S::averi.j.bates-1@ou.edu::008b3a1f-d267-4e87-a32b-0ead5f0f1b0c" providerId="AD" clId="Web-{A6E32A08-5C89-4358-83D3-019726EF0AA0}" dt="2023-11-01T16:08:48.182" v="349"/>
          <ac:spMkLst>
            <pc:docMk/>
            <pc:sldMk cId="1464431203" sldId="267"/>
            <ac:spMk id="56" creationId="{BACC6370-2D7E-4714-9D71-7542949D7D5D}"/>
          </ac:spMkLst>
        </pc:spChg>
        <pc:spChg chg="add">
          <ac:chgData name="Bates, Averi J." userId="S::averi.j.bates-1@ou.edu::008b3a1f-d267-4e87-a32b-0ead5f0f1b0c" providerId="AD" clId="Web-{A6E32A08-5C89-4358-83D3-019726EF0AA0}" dt="2023-11-01T16:08:48.182" v="349"/>
          <ac:spMkLst>
            <pc:docMk/>
            <pc:sldMk cId="1464431203" sldId="267"/>
            <ac:spMk id="58" creationId="{F68B3F68-107C-434F-AA38-110D5EA91B85}"/>
          </ac:spMkLst>
        </pc:spChg>
        <pc:spChg chg="add">
          <ac:chgData name="Bates, Averi J." userId="S::averi.j.bates-1@ou.edu::008b3a1f-d267-4e87-a32b-0ead5f0f1b0c" providerId="AD" clId="Web-{A6E32A08-5C89-4358-83D3-019726EF0AA0}" dt="2023-11-01T16:08:48.182" v="349"/>
          <ac:spMkLst>
            <pc:docMk/>
            <pc:sldMk cId="1464431203" sldId="267"/>
            <ac:spMk id="60" creationId="{AAD0DBB9-1A4B-4391-81D4-CB19F9AB918A}"/>
          </ac:spMkLst>
        </pc:spChg>
        <pc:spChg chg="add">
          <ac:chgData name="Bates, Averi J." userId="S::averi.j.bates-1@ou.edu::008b3a1f-d267-4e87-a32b-0ead5f0f1b0c" providerId="AD" clId="Web-{A6E32A08-5C89-4358-83D3-019726EF0AA0}" dt="2023-11-01T16:08:48.182" v="349"/>
          <ac:spMkLst>
            <pc:docMk/>
            <pc:sldMk cId="1464431203" sldId="267"/>
            <ac:spMk id="62" creationId="{063BBA22-50EA-4C4D-BE05-F1CE4E63AA56}"/>
          </ac:spMkLst>
        </pc:spChg>
        <pc:graphicFrameChg chg="mod modGraphic">
          <ac:chgData name="Bates, Averi J." userId="S::averi.j.bates-1@ou.edu::008b3a1f-d267-4e87-a32b-0ead5f0f1b0c" providerId="AD" clId="Web-{A6E32A08-5C89-4358-83D3-019726EF0AA0}" dt="2023-11-01T16:08:48.182" v="349"/>
          <ac:graphicFrameMkLst>
            <pc:docMk/>
            <pc:sldMk cId="1464431203" sldId="267"/>
            <ac:graphicFrameMk id="51" creationId="{7D0DD202-43DF-414E-5F0B-2B11DB7EF499}"/>
          </ac:graphicFrameMkLst>
        </pc:graphicFrameChg>
      </pc:sldChg>
      <pc:sldChg chg="modSp add replId">
        <pc:chgData name="Bates, Averi J." userId="S::averi.j.bates-1@ou.edu::008b3a1f-d267-4e87-a32b-0ead5f0f1b0c" providerId="AD" clId="Web-{A6E32A08-5C89-4358-83D3-019726EF0AA0}" dt="2023-11-01T16:14:51.946" v="440" actId="20577"/>
        <pc:sldMkLst>
          <pc:docMk/>
          <pc:sldMk cId="3090985372" sldId="268"/>
        </pc:sldMkLst>
        <pc:spChg chg="mod">
          <ac:chgData name="Bates, Averi J." userId="S::averi.j.bates-1@ou.edu::008b3a1f-d267-4e87-a32b-0ead5f0f1b0c" providerId="AD" clId="Web-{A6E32A08-5C89-4358-83D3-019726EF0AA0}" dt="2023-11-01T16:14:46.555" v="438" actId="20577"/>
          <ac:spMkLst>
            <pc:docMk/>
            <pc:sldMk cId="3090985372" sldId="268"/>
            <ac:spMk id="2" creationId="{11800F0F-7441-7162-4004-8B405030F951}"/>
          </ac:spMkLst>
        </pc:spChg>
        <pc:spChg chg="mod">
          <ac:chgData name="Bates, Averi J." userId="S::averi.j.bates-1@ou.edu::008b3a1f-d267-4e87-a32b-0ead5f0f1b0c" providerId="AD" clId="Web-{A6E32A08-5C89-4358-83D3-019726EF0AA0}" dt="2023-11-01T16:14:51.946" v="440" actId="20577"/>
          <ac:spMkLst>
            <pc:docMk/>
            <pc:sldMk cId="3090985372" sldId="268"/>
            <ac:spMk id="3" creationId="{B7D855E6-2E59-BB87-CB1C-FF4B1C27B193}"/>
          </ac:spMkLst>
        </pc:spChg>
      </pc:sldChg>
    </pc:docChg>
  </pc:docChgLst>
  <pc:docChgLst>
    <pc:chgData clId="Web-{1C59301A-2A1B-82A0-1B8E-802F23BD37DA}"/>
    <pc:docChg chg="modSld">
      <pc:chgData name="" userId="" providerId="" clId="Web-{1C59301A-2A1B-82A0-1B8E-802F23BD37DA}" dt="2023-11-01T16:23:13.064" v="0" actId="1076"/>
      <pc:docMkLst>
        <pc:docMk/>
      </pc:docMkLst>
      <pc:sldChg chg="modSp">
        <pc:chgData name="" userId="" providerId="" clId="Web-{1C59301A-2A1B-82A0-1B8E-802F23BD37DA}" dt="2023-11-01T16:23:13.064" v="0" actId="1076"/>
        <pc:sldMkLst>
          <pc:docMk/>
          <pc:sldMk cId="1973336135" sldId="259"/>
        </pc:sldMkLst>
        <pc:spChg chg="mod">
          <ac:chgData name="" userId="" providerId="" clId="Web-{1C59301A-2A1B-82A0-1B8E-802F23BD37DA}" dt="2023-11-01T16:23:13.064" v="0" actId="1076"/>
          <ac:spMkLst>
            <pc:docMk/>
            <pc:sldMk cId="1973336135" sldId="259"/>
            <ac:spMk id="2" creationId="{1E3A0CD7-D90C-19CE-A5DB-79C7FB4D3A94}"/>
          </ac:spMkLst>
        </pc:spChg>
      </pc:sldChg>
    </pc:docChg>
  </pc:docChgLst>
  <pc:docChgLst>
    <pc:chgData name="Bates, Averi J." userId="S::averi.j.bates-1@ou.edu::008b3a1f-d267-4e87-a32b-0ead5f0f1b0c" providerId="AD" clId="Web-{D9207904-3CCD-B68A-2753-F693DAE54361}"/>
    <pc:docChg chg="modSld addMainMaster delMainMaster">
      <pc:chgData name="Bates, Averi J." userId="S::averi.j.bates-1@ou.edu::008b3a1f-d267-4e87-a32b-0ead5f0f1b0c" providerId="AD" clId="Web-{D9207904-3CCD-B68A-2753-F693DAE54361}" dt="2023-11-03T13:45:44.745" v="56" actId="1076"/>
      <pc:docMkLst>
        <pc:docMk/>
      </pc:docMkLst>
      <pc:sldChg chg="addSp delSp modSp mod modClrScheme delDesignElem chgLayout">
        <pc:chgData name="Bates, Averi J." userId="S::averi.j.bates-1@ou.edu::008b3a1f-d267-4e87-a32b-0ead5f0f1b0c" providerId="AD" clId="Web-{D9207904-3CCD-B68A-2753-F693DAE54361}" dt="2023-11-03T13:45:10.244" v="48"/>
        <pc:sldMkLst>
          <pc:docMk/>
          <pc:sldMk cId="109857222" sldId="256"/>
        </pc:sldMkLst>
        <pc:spChg chg="mod ord">
          <ac:chgData name="Bates, Averi J." userId="S::averi.j.bates-1@ou.edu::008b3a1f-d267-4e87-a32b-0ead5f0f1b0c" providerId="AD" clId="Web-{D9207904-3CCD-B68A-2753-F693DAE54361}" dt="2023-11-03T13:45:10.244" v="48"/>
          <ac:spMkLst>
            <pc:docMk/>
            <pc:sldMk cId="109857222" sldId="256"/>
            <ac:spMk id="2" creationId="{00000000-0000-0000-0000-000000000000}"/>
          </ac:spMkLst>
        </pc:spChg>
        <pc:spChg chg="mod ord">
          <ac:chgData name="Bates, Averi J." userId="S::averi.j.bates-1@ou.edu::008b3a1f-d267-4e87-a32b-0ead5f0f1b0c" providerId="AD" clId="Web-{D9207904-3CCD-B68A-2753-F693DAE54361}" dt="2023-11-03T13:45:10.244" v="48"/>
          <ac:spMkLst>
            <pc:docMk/>
            <pc:sldMk cId="109857222" sldId="256"/>
            <ac:spMk id="3" creationId="{00000000-0000-0000-0000-000000000000}"/>
          </ac:spMkLst>
        </pc:spChg>
        <pc:spChg chg="add del">
          <ac:chgData name="Bates, Averi J." userId="S::averi.j.bates-1@ou.edu::008b3a1f-d267-4e87-a32b-0ead5f0f1b0c" providerId="AD" clId="Web-{D9207904-3CCD-B68A-2753-F693DAE54361}" dt="2023-11-03T13:45:10.244" v="48"/>
          <ac:spMkLst>
            <pc:docMk/>
            <pc:sldMk cId="109857222" sldId="256"/>
            <ac:spMk id="107" creationId="{8C886788-700E-4D20-9F80-E0E96837A203}"/>
          </ac:spMkLst>
        </pc:spChg>
        <pc:spChg chg="add del">
          <ac:chgData name="Bates, Averi J." userId="S::averi.j.bates-1@ou.edu::008b3a1f-d267-4e87-a32b-0ead5f0f1b0c" providerId="AD" clId="Web-{D9207904-3CCD-B68A-2753-F693DAE54361}" dt="2023-11-03T13:45:10.244" v="48"/>
          <ac:spMkLst>
            <pc:docMk/>
            <pc:sldMk cId="109857222" sldId="256"/>
            <ac:spMk id="109" creationId="{1850674C-4E08-4C62-A3E2-6337FE4F7D86}"/>
          </ac:spMkLst>
        </pc:spChg>
        <pc:spChg chg="add del">
          <ac:chgData name="Bates, Averi J." userId="S::averi.j.bates-1@ou.edu::008b3a1f-d267-4e87-a32b-0ead5f0f1b0c" providerId="AD" clId="Web-{D9207904-3CCD-B68A-2753-F693DAE54361}" dt="2023-11-03T13:45:10.244" v="48"/>
          <ac:spMkLst>
            <pc:docMk/>
            <pc:sldMk cId="109857222" sldId="256"/>
            <ac:spMk id="111" creationId="{BCE4FF05-2B0C-4C97-A9B4-E163085A90E1}"/>
          </ac:spMkLst>
        </pc:spChg>
        <pc:spChg chg="add del">
          <ac:chgData name="Bates, Averi J." userId="S::averi.j.bates-1@ou.edu::008b3a1f-d267-4e87-a32b-0ead5f0f1b0c" providerId="AD" clId="Web-{D9207904-3CCD-B68A-2753-F693DAE54361}" dt="2023-11-03T13:45:10.244" v="48"/>
          <ac:spMkLst>
            <pc:docMk/>
            <pc:sldMk cId="109857222" sldId="256"/>
            <ac:spMk id="113" creationId="{529C2A7A-A6B6-4A56-B11C-8E967D88A60D}"/>
          </ac:spMkLst>
        </pc:spChg>
        <pc:spChg chg="add del">
          <ac:chgData name="Bates, Averi J." userId="S::averi.j.bates-1@ou.edu::008b3a1f-d267-4e87-a32b-0ead5f0f1b0c" providerId="AD" clId="Web-{D9207904-3CCD-B68A-2753-F693DAE54361}" dt="2023-11-03T13:45:10.244" v="48"/>
          <ac:spMkLst>
            <pc:docMk/>
            <pc:sldMk cId="109857222" sldId="256"/>
            <ac:spMk id="115" creationId="{FDBD7205-E536-4134-8768-AC3E1A3C5E59}"/>
          </ac:spMkLst>
        </pc:spChg>
      </pc:sldChg>
      <pc:sldChg chg="addSp delSp modSp mod modClrScheme delDesignElem chgLayout">
        <pc:chgData name="Bates, Averi J." userId="S::averi.j.bates-1@ou.edu::008b3a1f-d267-4e87-a32b-0ead5f0f1b0c" providerId="AD" clId="Web-{D9207904-3CCD-B68A-2753-F693DAE54361}" dt="2023-11-03T13:45:44.745" v="56" actId="1076"/>
        <pc:sldMkLst>
          <pc:docMk/>
          <pc:sldMk cId="1973336135" sldId="259"/>
        </pc:sldMkLst>
        <pc:spChg chg="mod ord">
          <ac:chgData name="Bates, Averi J." userId="S::averi.j.bates-1@ou.edu::008b3a1f-d267-4e87-a32b-0ead5f0f1b0c" providerId="AD" clId="Web-{D9207904-3CCD-B68A-2753-F693DAE54361}" dt="2023-11-03T13:45:10.244" v="48"/>
          <ac:spMkLst>
            <pc:docMk/>
            <pc:sldMk cId="1973336135" sldId="259"/>
            <ac:spMk id="2" creationId="{1E3A0CD7-D90C-19CE-A5DB-79C7FB4D3A94}"/>
          </ac:spMkLst>
        </pc:spChg>
        <pc:spChg chg="add del">
          <ac:chgData name="Bates, Averi J." userId="S::averi.j.bates-1@ou.edu::008b3a1f-d267-4e87-a32b-0ead5f0f1b0c" providerId="AD" clId="Web-{D9207904-3CCD-B68A-2753-F693DAE54361}" dt="2023-11-03T13:45:10.244" v="48"/>
          <ac:spMkLst>
            <pc:docMk/>
            <pc:sldMk cId="1973336135" sldId="259"/>
            <ac:spMk id="27" creationId="{DFEE4473-A122-4E96-8C31-B4C5AAA274FD}"/>
          </ac:spMkLst>
        </pc:spChg>
        <pc:spChg chg="add del">
          <ac:chgData name="Bates, Averi J." userId="S::averi.j.bates-1@ou.edu::008b3a1f-d267-4e87-a32b-0ead5f0f1b0c" providerId="AD" clId="Web-{D9207904-3CCD-B68A-2753-F693DAE54361}" dt="2023-11-03T13:45:10.244" v="48"/>
          <ac:spMkLst>
            <pc:docMk/>
            <pc:sldMk cId="1973336135" sldId="259"/>
            <ac:spMk id="28" creationId="{EDC07B27-4E3C-4BCF-ABDB-6AA72857C058}"/>
          </ac:spMkLst>
        </pc:spChg>
        <pc:spChg chg="add del">
          <ac:chgData name="Bates, Averi J." userId="S::averi.j.bates-1@ou.edu::008b3a1f-d267-4e87-a32b-0ead5f0f1b0c" providerId="AD" clId="Web-{D9207904-3CCD-B68A-2753-F693DAE54361}" dt="2023-11-03T13:45:10.244" v="48"/>
          <ac:spMkLst>
            <pc:docMk/>
            <pc:sldMk cId="1973336135" sldId="259"/>
            <ac:spMk id="29" creationId="{83D11BE6-2A04-4DBB-842D-88602B5EC728}"/>
          </ac:spMkLst>
        </pc:spChg>
        <pc:spChg chg="add del">
          <ac:chgData name="Bates, Averi J." userId="S::averi.j.bates-1@ou.edu::008b3a1f-d267-4e87-a32b-0ead5f0f1b0c" providerId="AD" clId="Web-{D9207904-3CCD-B68A-2753-F693DAE54361}" dt="2023-11-03T13:45:10.244" v="48"/>
          <ac:spMkLst>
            <pc:docMk/>
            <pc:sldMk cId="1973336135" sldId="259"/>
            <ac:spMk id="30" creationId="{2A05E02A-9AA9-45EC-B87B-B46F043F3F97}"/>
          </ac:spMkLst>
        </pc:spChg>
        <pc:spChg chg="add del">
          <ac:chgData name="Bates, Averi J." userId="S::averi.j.bates-1@ou.edu::008b3a1f-d267-4e87-a32b-0ead5f0f1b0c" providerId="AD" clId="Web-{D9207904-3CCD-B68A-2753-F693DAE54361}" dt="2023-11-03T13:45:10.244" v="48"/>
          <ac:spMkLst>
            <pc:docMk/>
            <pc:sldMk cId="1973336135" sldId="259"/>
            <ac:spMk id="31" creationId="{0E91EDBA-E8E0-4575-8147-B700345215CE}"/>
          </ac:spMkLst>
        </pc:spChg>
        <pc:picChg chg="mod ord">
          <ac:chgData name="Bates, Averi J." userId="S::averi.j.bates-1@ou.edu::008b3a1f-d267-4e87-a32b-0ead5f0f1b0c" providerId="AD" clId="Web-{D9207904-3CCD-B68A-2753-F693DAE54361}" dt="2023-11-03T13:45:44.745" v="56" actId="1076"/>
          <ac:picMkLst>
            <pc:docMk/>
            <pc:sldMk cId="1973336135" sldId="259"/>
            <ac:picMk id="4" creationId="{811BEB12-1C57-BBB4-5B95-05DFF23C862C}"/>
          </ac:picMkLst>
        </pc:picChg>
      </pc:sldChg>
      <pc:sldChg chg="addSp delSp modSp mod modClrScheme delDesignElem chgLayout">
        <pc:chgData name="Bates, Averi J." userId="S::averi.j.bates-1@ou.edu::008b3a1f-d267-4e87-a32b-0ead5f0f1b0c" providerId="AD" clId="Web-{D9207904-3CCD-B68A-2753-F693DAE54361}" dt="2023-11-03T13:45:10.244" v="48"/>
        <pc:sldMkLst>
          <pc:docMk/>
          <pc:sldMk cId="2439516866" sldId="264"/>
        </pc:sldMkLst>
        <pc:spChg chg="mod ord">
          <ac:chgData name="Bates, Averi J." userId="S::averi.j.bates-1@ou.edu::008b3a1f-d267-4e87-a32b-0ead5f0f1b0c" providerId="AD" clId="Web-{D9207904-3CCD-B68A-2753-F693DAE54361}" dt="2023-11-03T13:45:10.244" v="48"/>
          <ac:spMkLst>
            <pc:docMk/>
            <pc:sldMk cId="2439516866" sldId="264"/>
            <ac:spMk id="2" creationId="{557990A9-46FF-829C-2B0B-F12D379D314F}"/>
          </ac:spMkLst>
        </pc:spChg>
        <pc:spChg chg="add del">
          <ac:chgData name="Bates, Averi J." userId="S::averi.j.bates-1@ou.edu::008b3a1f-d267-4e87-a32b-0ead5f0f1b0c" providerId="AD" clId="Web-{D9207904-3CCD-B68A-2753-F693DAE54361}" dt="2023-11-03T13:45:10.244" v="48"/>
          <ac:spMkLst>
            <pc:docMk/>
            <pc:sldMk cId="2439516866" sldId="264"/>
            <ac:spMk id="20" creationId="{BACC6370-2D7E-4714-9D71-7542949D7D5D}"/>
          </ac:spMkLst>
        </pc:spChg>
        <pc:spChg chg="add del">
          <ac:chgData name="Bates, Averi J." userId="S::averi.j.bates-1@ou.edu::008b3a1f-d267-4e87-a32b-0ead5f0f1b0c" providerId="AD" clId="Web-{D9207904-3CCD-B68A-2753-F693DAE54361}" dt="2023-11-03T13:45:10.244" v="48"/>
          <ac:spMkLst>
            <pc:docMk/>
            <pc:sldMk cId="2439516866" sldId="264"/>
            <ac:spMk id="22" creationId="{F68B3F68-107C-434F-AA38-110D5EA91B85}"/>
          </ac:spMkLst>
        </pc:spChg>
        <pc:spChg chg="add del">
          <ac:chgData name="Bates, Averi J." userId="S::averi.j.bates-1@ou.edu::008b3a1f-d267-4e87-a32b-0ead5f0f1b0c" providerId="AD" clId="Web-{D9207904-3CCD-B68A-2753-F693DAE54361}" dt="2023-11-03T13:45:10.244" v="48"/>
          <ac:spMkLst>
            <pc:docMk/>
            <pc:sldMk cId="2439516866" sldId="264"/>
            <ac:spMk id="24" creationId="{AAD0DBB9-1A4B-4391-81D4-CB19F9AB918A}"/>
          </ac:spMkLst>
        </pc:spChg>
        <pc:spChg chg="add del">
          <ac:chgData name="Bates, Averi J." userId="S::averi.j.bates-1@ou.edu::008b3a1f-d267-4e87-a32b-0ead5f0f1b0c" providerId="AD" clId="Web-{D9207904-3CCD-B68A-2753-F693DAE54361}" dt="2023-11-03T13:45:10.244" v="48"/>
          <ac:spMkLst>
            <pc:docMk/>
            <pc:sldMk cId="2439516866" sldId="264"/>
            <ac:spMk id="26" creationId="{063BBA22-50EA-4C4D-BE05-F1CE4E63AA56}"/>
          </ac:spMkLst>
        </pc:spChg>
        <pc:graphicFrameChg chg="mod ord">
          <ac:chgData name="Bates, Averi J." userId="S::averi.j.bates-1@ou.edu::008b3a1f-d267-4e87-a32b-0ead5f0f1b0c" providerId="AD" clId="Web-{D9207904-3CCD-B68A-2753-F693DAE54361}" dt="2023-11-03T13:45:10.244" v="48"/>
          <ac:graphicFrameMkLst>
            <pc:docMk/>
            <pc:sldMk cId="2439516866" sldId="264"/>
            <ac:graphicFrameMk id="5" creationId="{C45EEC3A-CD87-2A95-F7B8-A1F7E9B12498}"/>
          </ac:graphicFrameMkLst>
        </pc:graphicFrameChg>
      </pc:sldChg>
      <pc:sldChg chg="addSp delSp modSp mod modClrScheme delDesignElem chgLayout">
        <pc:chgData name="Bates, Averi J." userId="S::averi.j.bates-1@ou.edu::008b3a1f-d267-4e87-a32b-0ead5f0f1b0c" providerId="AD" clId="Web-{D9207904-3CCD-B68A-2753-F693DAE54361}" dt="2023-11-03T13:45:10.244" v="48"/>
        <pc:sldMkLst>
          <pc:docMk/>
          <pc:sldMk cId="3519559419" sldId="265"/>
        </pc:sldMkLst>
        <pc:spChg chg="mod ord">
          <ac:chgData name="Bates, Averi J." userId="S::averi.j.bates-1@ou.edu::008b3a1f-d267-4e87-a32b-0ead5f0f1b0c" providerId="AD" clId="Web-{D9207904-3CCD-B68A-2753-F693DAE54361}" dt="2023-11-03T13:45:10.244" v="48"/>
          <ac:spMkLst>
            <pc:docMk/>
            <pc:sldMk cId="3519559419" sldId="265"/>
            <ac:spMk id="2" creationId="{11800F0F-7441-7162-4004-8B405030F951}"/>
          </ac:spMkLst>
        </pc:spChg>
        <pc:spChg chg="add del">
          <ac:chgData name="Bates, Averi J." userId="S::averi.j.bates-1@ou.edu::008b3a1f-d267-4e87-a32b-0ead5f0f1b0c" providerId="AD" clId="Web-{D9207904-3CCD-B68A-2753-F693DAE54361}" dt="2023-11-03T13:45:10.244" v="48"/>
          <ac:spMkLst>
            <pc:docMk/>
            <pc:sldMk cId="3519559419" sldId="265"/>
            <ac:spMk id="19" creationId="{BACC6370-2D7E-4714-9D71-7542949D7D5D}"/>
          </ac:spMkLst>
        </pc:spChg>
        <pc:spChg chg="add del">
          <ac:chgData name="Bates, Averi J." userId="S::averi.j.bates-1@ou.edu::008b3a1f-d267-4e87-a32b-0ead5f0f1b0c" providerId="AD" clId="Web-{D9207904-3CCD-B68A-2753-F693DAE54361}" dt="2023-11-03T13:45:10.244" v="48"/>
          <ac:spMkLst>
            <pc:docMk/>
            <pc:sldMk cId="3519559419" sldId="265"/>
            <ac:spMk id="20" creationId="{F68B3F68-107C-434F-AA38-110D5EA91B85}"/>
          </ac:spMkLst>
        </pc:spChg>
        <pc:spChg chg="add del">
          <ac:chgData name="Bates, Averi J." userId="S::averi.j.bates-1@ou.edu::008b3a1f-d267-4e87-a32b-0ead5f0f1b0c" providerId="AD" clId="Web-{D9207904-3CCD-B68A-2753-F693DAE54361}" dt="2023-11-03T13:45:10.244" v="48"/>
          <ac:spMkLst>
            <pc:docMk/>
            <pc:sldMk cId="3519559419" sldId="265"/>
            <ac:spMk id="21" creationId="{AAD0DBB9-1A4B-4391-81D4-CB19F9AB918A}"/>
          </ac:spMkLst>
        </pc:spChg>
        <pc:spChg chg="add del">
          <ac:chgData name="Bates, Averi J." userId="S::averi.j.bates-1@ou.edu::008b3a1f-d267-4e87-a32b-0ead5f0f1b0c" providerId="AD" clId="Web-{D9207904-3CCD-B68A-2753-F693DAE54361}" dt="2023-11-03T13:45:10.244" v="48"/>
          <ac:spMkLst>
            <pc:docMk/>
            <pc:sldMk cId="3519559419" sldId="265"/>
            <ac:spMk id="22" creationId="{063BBA22-50EA-4C4D-BE05-F1CE4E63AA56}"/>
          </ac:spMkLst>
        </pc:spChg>
        <pc:graphicFrameChg chg="mod ord">
          <ac:chgData name="Bates, Averi J." userId="S::averi.j.bates-1@ou.edu::008b3a1f-d267-4e87-a32b-0ead5f0f1b0c" providerId="AD" clId="Web-{D9207904-3CCD-B68A-2753-F693DAE54361}" dt="2023-11-03T13:45:10.244" v="48"/>
          <ac:graphicFrameMkLst>
            <pc:docMk/>
            <pc:sldMk cId="3519559419" sldId="265"/>
            <ac:graphicFrameMk id="23" creationId="{C5C988A7-0480-71AA-85B3-DD0A2C26B0FB}"/>
          </ac:graphicFrameMkLst>
        </pc:graphicFrameChg>
      </pc:sldChg>
      <pc:sldChg chg="addSp delSp modSp mod modClrScheme delDesignElem chgLayout">
        <pc:chgData name="Bates, Averi J." userId="S::averi.j.bates-1@ou.edu::008b3a1f-d267-4e87-a32b-0ead5f0f1b0c" providerId="AD" clId="Web-{D9207904-3CCD-B68A-2753-F693DAE54361}" dt="2023-11-03T13:45:10.244" v="48"/>
        <pc:sldMkLst>
          <pc:docMk/>
          <pc:sldMk cId="2918469227" sldId="266"/>
        </pc:sldMkLst>
        <pc:spChg chg="mod ord">
          <ac:chgData name="Bates, Averi J." userId="S::averi.j.bates-1@ou.edu::008b3a1f-d267-4e87-a32b-0ead5f0f1b0c" providerId="AD" clId="Web-{D9207904-3CCD-B68A-2753-F693DAE54361}" dt="2023-11-03T13:45:10.244" v="48"/>
          <ac:spMkLst>
            <pc:docMk/>
            <pc:sldMk cId="2918469227" sldId="266"/>
            <ac:spMk id="2" creationId="{59C43CFF-6F80-2B11-6D46-E0215BEE2ABD}"/>
          </ac:spMkLst>
        </pc:spChg>
        <pc:spChg chg="add del">
          <ac:chgData name="Bates, Averi J." userId="S::averi.j.bates-1@ou.edu::008b3a1f-d267-4e87-a32b-0ead5f0f1b0c" providerId="AD" clId="Web-{D9207904-3CCD-B68A-2753-F693DAE54361}" dt="2023-11-03T13:45:10.244" v="48"/>
          <ac:spMkLst>
            <pc:docMk/>
            <pc:sldMk cId="2918469227" sldId="266"/>
            <ac:spMk id="9" creationId="{BACC6370-2D7E-4714-9D71-7542949D7D5D}"/>
          </ac:spMkLst>
        </pc:spChg>
        <pc:spChg chg="add del">
          <ac:chgData name="Bates, Averi J." userId="S::averi.j.bates-1@ou.edu::008b3a1f-d267-4e87-a32b-0ead5f0f1b0c" providerId="AD" clId="Web-{D9207904-3CCD-B68A-2753-F693DAE54361}" dt="2023-11-03T13:45:10.244" v="48"/>
          <ac:spMkLst>
            <pc:docMk/>
            <pc:sldMk cId="2918469227" sldId="266"/>
            <ac:spMk id="11" creationId="{F68B3F68-107C-434F-AA38-110D5EA91B85}"/>
          </ac:spMkLst>
        </pc:spChg>
        <pc:spChg chg="add del">
          <ac:chgData name="Bates, Averi J." userId="S::averi.j.bates-1@ou.edu::008b3a1f-d267-4e87-a32b-0ead5f0f1b0c" providerId="AD" clId="Web-{D9207904-3CCD-B68A-2753-F693DAE54361}" dt="2023-11-03T13:45:10.244" v="48"/>
          <ac:spMkLst>
            <pc:docMk/>
            <pc:sldMk cId="2918469227" sldId="266"/>
            <ac:spMk id="13" creationId="{AAD0DBB9-1A4B-4391-81D4-CB19F9AB918A}"/>
          </ac:spMkLst>
        </pc:spChg>
        <pc:spChg chg="add del">
          <ac:chgData name="Bates, Averi J." userId="S::averi.j.bates-1@ou.edu::008b3a1f-d267-4e87-a32b-0ead5f0f1b0c" providerId="AD" clId="Web-{D9207904-3CCD-B68A-2753-F693DAE54361}" dt="2023-11-03T13:45:10.244" v="48"/>
          <ac:spMkLst>
            <pc:docMk/>
            <pc:sldMk cId="2918469227" sldId="266"/>
            <ac:spMk id="15" creationId="{063BBA22-50EA-4C4D-BE05-F1CE4E63AA56}"/>
          </ac:spMkLst>
        </pc:spChg>
        <pc:graphicFrameChg chg="mod ord">
          <ac:chgData name="Bates, Averi J." userId="S::averi.j.bates-1@ou.edu::008b3a1f-d267-4e87-a32b-0ead5f0f1b0c" providerId="AD" clId="Web-{D9207904-3CCD-B68A-2753-F693DAE54361}" dt="2023-11-03T13:45:10.244" v="48"/>
          <ac:graphicFrameMkLst>
            <pc:docMk/>
            <pc:sldMk cId="2918469227" sldId="266"/>
            <ac:graphicFrameMk id="5" creationId="{5777E86C-374C-1672-EE7F-E75CCDEA0773}"/>
          </ac:graphicFrameMkLst>
        </pc:graphicFrameChg>
      </pc:sldChg>
      <pc:sldChg chg="addSp delSp modSp mod modClrScheme delDesignElem chgLayout">
        <pc:chgData name="Bates, Averi J." userId="S::averi.j.bates-1@ou.edu::008b3a1f-d267-4e87-a32b-0ead5f0f1b0c" providerId="AD" clId="Web-{D9207904-3CCD-B68A-2753-F693DAE54361}" dt="2023-11-03T13:45:30.151" v="52"/>
        <pc:sldMkLst>
          <pc:docMk/>
          <pc:sldMk cId="1464431203" sldId="267"/>
        </pc:sldMkLst>
        <pc:spChg chg="mod ord">
          <ac:chgData name="Bates, Averi J." userId="S::averi.j.bates-1@ou.edu::008b3a1f-d267-4e87-a32b-0ead5f0f1b0c" providerId="AD" clId="Web-{D9207904-3CCD-B68A-2753-F693DAE54361}" dt="2023-11-03T13:45:10.244" v="48"/>
          <ac:spMkLst>
            <pc:docMk/>
            <pc:sldMk cId="1464431203" sldId="267"/>
            <ac:spMk id="2" creationId="{B492F9B7-865E-8448-0699-AB076324EF92}"/>
          </ac:spMkLst>
        </pc:spChg>
        <pc:spChg chg="add del">
          <ac:chgData name="Bates, Averi J." userId="S::averi.j.bates-1@ou.edu::008b3a1f-d267-4e87-a32b-0ead5f0f1b0c" providerId="AD" clId="Web-{D9207904-3CCD-B68A-2753-F693DAE54361}" dt="2023-11-03T13:45:10.244" v="48"/>
          <ac:spMkLst>
            <pc:docMk/>
            <pc:sldMk cId="1464431203" sldId="267"/>
            <ac:spMk id="56" creationId="{BACC6370-2D7E-4714-9D71-7542949D7D5D}"/>
          </ac:spMkLst>
        </pc:spChg>
        <pc:spChg chg="add del">
          <ac:chgData name="Bates, Averi J." userId="S::averi.j.bates-1@ou.edu::008b3a1f-d267-4e87-a32b-0ead5f0f1b0c" providerId="AD" clId="Web-{D9207904-3CCD-B68A-2753-F693DAE54361}" dt="2023-11-03T13:45:10.244" v="48"/>
          <ac:spMkLst>
            <pc:docMk/>
            <pc:sldMk cId="1464431203" sldId="267"/>
            <ac:spMk id="58" creationId="{F68B3F68-107C-434F-AA38-110D5EA91B85}"/>
          </ac:spMkLst>
        </pc:spChg>
        <pc:spChg chg="add del">
          <ac:chgData name="Bates, Averi J." userId="S::averi.j.bates-1@ou.edu::008b3a1f-d267-4e87-a32b-0ead5f0f1b0c" providerId="AD" clId="Web-{D9207904-3CCD-B68A-2753-F693DAE54361}" dt="2023-11-03T13:45:10.244" v="48"/>
          <ac:spMkLst>
            <pc:docMk/>
            <pc:sldMk cId="1464431203" sldId="267"/>
            <ac:spMk id="60" creationId="{AAD0DBB9-1A4B-4391-81D4-CB19F9AB918A}"/>
          </ac:spMkLst>
        </pc:spChg>
        <pc:spChg chg="add del">
          <ac:chgData name="Bates, Averi J." userId="S::averi.j.bates-1@ou.edu::008b3a1f-d267-4e87-a32b-0ead5f0f1b0c" providerId="AD" clId="Web-{D9207904-3CCD-B68A-2753-F693DAE54361}" dt="2023-11-03T13:45:10.244" v="48"/>
          <ac:spMkLst>
            <pc:docMk/>
            <pc:sldMk cId="1464431203" sldId="267"/>
            <ac:spMk id="62" creationId="{063BBA22-50EA-4C4D-BE05-F1CE4E63AA56}"/>
          </ac:spMkLst>
        </pc:spChg>
        <pc:spChg chg="add del mod">
          <ac:chgData name="Bates, Averi J." userId="S::averi.j.bates-1@ou.edu::008b3a1f-d267-4e87-a32b-0ead5f0f1b0c" providerId="AD" clId="Web-{D9207904-3CCD-B68A-2753-F693DAE54361}" dt="2023-11-03T13:43:40.600" v="38"/>
          <ac:spMkLst>
            <pc:docMk/>
            <pc:sldMk cId="1464431203" sldId="267"/>
            <ac:spMk id="359" creationId="{A0B00D50-997E-F64D-597D-D3E6095C955C}"/>
          </ac:spMkLst>
        </pc:spChg>
        <pc:graphicFrameChg chg="mod ord modGraphic">
          <ac:chgData name="Bates, Averi J." userId="S::averi.j.bates-1@ou.edu::008b3a1f-d267-4e87-a32b-0ead5f0f1b0c" providerId="AD" clId="Web-{D9207904-3CCD-B68A-2753-F693DAE54361}" dt="2023-11-03T13:45:10.244" v="48"/>
          <ac:graphicFrameMkLst>
            <pc:docMk/>
            <pc:sldMk cId="1464431203" sldId="267"/>
            <ac:graphicFrameMk id="51" creationId="{7D0DD202-43DF-414E-5F0B-2B11DB7EF499}"/>
          </ac:graphicFrameMkLst>
        </pc:graphicFrameChg>
        <pc:cxnChg chg="add del mod">
          <ac:chgData name="Bates, Averi J." userId="S::averi.j.bates-1@ou.edu::008b3a1f-d267-4e87-a32b-0ead5f0f1b0c" providerId="AD" clId="Web-{D9207904-3CCD-B68A-2753-F693DAE54361}" dt="2023-11-03T13:44:19.335" v="42"/>
          <ac:cxnSpMkLst>
            <pc:docMk/>
            <pc:sldMk cId="1464431203" sldId="267"/>
            <ac:cxnSpMk id="396" creationId="{4C3DE84A-3CCA-F586-06F5-7BE0AD435BFB}"/>
          </ac:cxnSpMkLst>
        </pc:cxnChg>
        <pc:cxnChg chg="add del mod">
          <ac:chgData name="Bates, Averi J." userId="S::averi.j.bates-1@ou.edu::008b3a1f-d267-4e87-a32b-0ead5f0f1b0c" providerId="AD" clId="Web-{D9207904-3CCD-B68A-2753-F693DAE54361}" dt="2023-11-03T13:45:30.151" v="52"/>
          <ac:cxnSpMkLst>
            <pc:docMk/>
            <pc:sldMk cId="1464431203" sldId="267"/>
            <ac:cxnSpMk id="397" creationId="{1DE7B3B0-9C6D-B752-D171-582BC7E2DBE0}"/>
          </ac:cxnSpMkLst>
        </pc:cxnChg>
      </pc:sldChg>
      <pc:sldChg chg="addSp delSp modSp mod modClrScheme delDesignElem chgLayout">
        <pc:chgData name="Bates, Averi J." userId="S::averi.j.bates-1@ou.edu::008b3a1f-d267-4e87-a32b-0ead5f0f1b0c" providerId="AD" clId="Web-{D9207904-3CCD-B68A-2753-F693DAE54361}" dt="2023-11-03T13:45:10.244" v="48"/>
        <pc:sldMkLst>
          <pc:docMk/>
          <pc:sldMk cId="3090985372" sldId="268"/>
        </pc:sldMkLst>
        <pc:spChg chg="mod ord">
          <ac:chgData name="Bates, Averi J." userId="S::averi.j.bates-1@ou.edu::008b3a1f-d267-4e87-a32b-0ead5f0f1b0c" providerId="AD" clId="Web-{D9207904-3CCD-B68A-2753-F693DAE54361}" dt="2023-11-03T13:45:10.244" v="48"/>
          <ac:spMkLst>
            <pc:docMk/>
            <pc:sldMk cId="3090985372" sldId="268"/>
            <ac:spMk id="2" creationId="{11800F0F-7441-7162-4004-8B405030F951}"/>
          </ac:spMkLst>
        </pc:spChg>
        <pc:spChg chg="mod ord">
          <ac:chgData name="Bates, Averi J." userId="S::averi.j.bates-1@ou.edu::008b3a1f-d267-4e87-a32b-0ead5f0f1b0c" providerId="AD" clId="Web-{D9207904-3CCD-B68A-2753-F693DAE54361}" dt="2023-11-03T13:45:10.244" v="48"/>
          <ac:spMkLst>
            <pc:docMk/>
            <pc:sldMk cId="3090985372" sldId="268"/>
            <ac:spMk id="3" creationId="{B7D855E6-2E59-BB87-CB1C-FF4B1C27B193}"/>
          </ac:spMkLst>
        </pc:spChg>
        <pc:spChg chg="add del">
          <ac:chgData name="Bates, Averi J." userId="S::averi.j.bates-1@ou.edu::008b3a1f-d267-4e87-a32b-0ead5f0f1b0c" providerId="AD" clId="Web-{D9207904-3CCD-B68A-2753-F693DAE54361}" dt="2023-11-03T13:45:10.244" v="48"/>
          <ac:spMkLst>
            <pc:docMk/>
            <pc:sldMk cId="3090985372" sldId="268"/>
            <ac:spMk id="8" creationId="{1B15ED52-F352-441B-82BF-E0EA34836D08}"/>
          </ac:spMkLst>
        </pc:spChg>
        <pc:spChg chg="add del">
          <ac:chgData name="Bates, Averi J." userId="S::averi.j.bates-1@ou.edu::008b3a1f-d267-4e87-a32b-0ead5f0f1b0c" providerId="AD" clId="Web-{D9207904-3CCD-B68A-2753-F693DAE54361}" dt="2023-11-03T13:45:10.244" v="48"/>
          <ac:spMkLst>
            <pc:docMk/>
            <pc:sldMk cId="3090985372" sldId="268"/>
            <ac:spMk id="10" creationId="{3B2E3793-BFE6-45A2-9B7B-E18844431C99}"/>
          </ac:spMkLst>
        </pc:spChg>
        <pc:spChg chg="add del">
          <ac:chgData name="Bates, Averi J." userId="S::averi.j.bates-1@ou.edu::008b3a1f-d267-4e87-a32b-0ead5f0f1b0c" providerId="AD" clId="Web-{D9207904-3CCD-B68A-2753-F693DAE54361}" dt="2023-11-03T13:45:10.244" v="48"/>
          <ac:spMkLst>
            <pc:docMk/>
            <pc:sldMk cId="3090985372" sldId="268"/>
            <ac:spMk id="12" creationId="{BC4C4868-CB8F-4AF9-9CDB-8108F2C19B67}"/>
          </ac:spMkLst>
        </pc:spChg>
        <pc:spChg chg="add del">
          <ac:chgData name="Bates, Averi J." userId="S::averi.j.bates-1@ou.edu::008b3a1f-d267-4e87-a32b-0ead5f0f1b0c" providerId="AD" clId="Web-{D9207904-3CCD-B68A-2753-F693DAE54361}" dt="2023-11-03T13:45:10.244" v="48"/>
          <ac:spMkLst>
            <pc:docMk/>
            <pc:sldMk cId="3090985372" sldId="268"/>
            <ac:spMk id="14" creationId="{375E0459-6403-40CD-989D-56A4407CA12E}"/>
          </ac:spMkLst>
        </pc:spChg>
        <pc:spChg chg="add del">
          <ac:chgData name="Bates, Averi J." userId="S::averi.j.bates-1@ou.edu::008b3a1f-d267-4e87-a32b-0ead5f0f1b0c" providerId="AD" clId="Web-{D9207904-3CCD-B68A-2753-F693DAE54361}" dt="2023-11-03T13:45:10.244" v="48"/>
          <ac:spMkLst>
            <pc:docMk/>
            <pc:sldMk cId="3090985372" sldId="268"/>
            <ac:spMk id="16" creationId="{53E5B1A8-3AC9-4BD1-9BBC-78CA94F2D1BA}"/>
          </ac:spMkLst>
        </pc:spChg>
      </pc:sldChg>
      <pc:sldMasterChg chg="add del addSldLayout delSldLayout">
        <pc:chgData name="Bates, Averi J." userId="S::averi.j.bates-1@ou.edu::008b3a1f-d267-4e87-a32b-0ead5f0f1b0c" providerId="AD" clId="Web-{D9207904-3CCD-B68A-2753-F693DAE54361}" dt="2023-11-03T13:45:10.244" v="48"/>
        <pc:sldMasterMkLst>
          <pc:docMk/>
          <pc:sldMasterMk cId="2460954070" sldId="2147483660"/>
        </pc:sldMasterMkLst>
        <pc:sldLayoutChg chg="add del">
          <pc:chgData name="Bates, Averi J." userId="S::averi.j.bates-1@ou.edu::008b3a1f-d267-4e87-a32b-0ead5f0f1b0c" providerId="AD" clId="Web-{D9207904-3CCD-B68A-2753-F693DAE54361}" dt="2023-11-03T13:45:10.244" v="48"/>
          <pc:sldLayoutMkLst>
            <pc:docMk/>
            <pc:sldMasterMk cId="2460954070" sldId="2147483660"/>
            <pc:sldLayoutMk cId="2385387890" sldId="2147483661"/>
          </pc:sldLayoutMkLst>
        </pc:sldLayoutChg>
        <pc:sldLayoutChg chg="add del">
          <pc:chgData name="Bates, Averi J." userId="S::averi.j.bates-1@ou.edu::008b3a1f-d267-4e87-a32b-0ead5f0f1b0c" providerId="AD" clId="Web-{D9207904-3CCD-B68A-2753-F693DAE54361}" dt="2023-11-03T13:45:10.244" v="48"/>
          <pc:sldLayoutMkLst>
            <pc:docMk/>
            <pc:sldMasterMk cId="2460954070" sldId="2147483660"/>
            <pc:sldLayoutMk cId="949138452" sldId="2147483662"/>
          </pc:sldLayoutMkLst>
        </pc:sldLayoutChg>
        <pc:sldLayoutChg chg="add del">
          <pc:chgData name="Bates, Averi J." userId="S::averi.j.bates-1@ou.edu::008b3a1f-d267-4e87-a32b-0ead5f0f1b0c" providerId="AD" clId="Web-{D9207904-3CCD-B68A-2753-F693DAE54361}" dt="2023-11-03T13:45:10.244" v="48"/>
          <pc:sldLayoutMkLst>
            <pc:docMk/>
            <pc:sldMasterMk cId="2460954070" sldId="2147483660"/>
            <pc:sldLayoutMk cId="2591524520" sldId="2147483663"/>
          </pc:sldLayoutMkLst>
        </pc:sldLayoutChg>
        <pc:sldLayoutChg chg="add del">
          <pc:chgData name="Bates, Averi J." userId="S::averi.j.bates-1@ou.edu::008b3a1f-d267-4e87-a32b-0ead5f0f1b0c" providerId="AD" clId="Web-{D9207904-3CCD-B68A-2753-F693DAE54361}" dt="2023-11-03T13:45:10.244" v="48"/>
          <pc:sldLayoutMkLst>
            <pc:docMk/>
            <pc:sldMasterMk cId="2460954070" sldId="2147483660"/>
            <pc:sldLayoutMk cId="1203092039" sldId="2147483664"/>
          </pc:sldLayoutMkLst>
        </pc:sldLayoutChg>
        <pc:sldLayoutChg chg="add del">
          <pc:chgData name="Bates, Averi J." userId="S::averi.j.bates-1@ou.edu::008b3a1f-d267-4e87-a32b-0ead5f0f1b0c" providerId="AD" clId="Web-{D9207904-3CCD-B68A-2753-F693DAE54361}" dt="2023-11-03T13:45:10.244" v="48"/>
          <pc:sldLayoutMkLst>
            <pc:docMk/>
            <pc:sldMasterMk cId="2460954070" sldId="2147483660"/>
            <pc:sldLayoutMk cId="3733172339" sldId="2147483665"/>
          </pc:sldLayoutMkLst>
        </pc:sldLayoutChg>
        <pc:sldLayoutChg chg="add del">
          <pc:chgData name="Bates, Averi J." userId="S::averi.j.bates-1@ou.edu::008b3a1f-d267-4e87-a32b-0ead5f0f1b0c" providerId="AD" clId="Web-{D9207904-3CCD-B68A-2753-F693DAE54361}" dt="2023-11-03T13:45:10.244" v="48"/>
          <pc:sldLayoutMkLst>
            <pc:docMk/>
            <pc:sldMasterMk cId="2460954070" sldId="2147483660"/>
            <pc:sldLayoutMk cId="3210312558" sldId="2147483666"/>
          </pc:sldLayoutMkLst>
        </pc:sldLayoutChg>
        <pc:sldLayoutChg chg="add del">
          <pc:chgData name="Bates, Averi J." userId="S::averi.j.bates-1@ou.edu::008b3a1f-d267-4e87-a32b-0ead5f0f1b0c" providerId="AD" clId="Web-{D9207904-3CCD-B68A-2753-F693DAE54361}" dt="2023-11-03T13:45:10.244" v="48"/>
          <pc:sldLayoutMkLst>
            <pc:docMk/>
            <pc:sldMasterMk cId="2460954070" sldId="2147483660"/>
            <pc:sldLayoutMk cId="3146388984" sldId="2147483667"/>
          </pc:sldLayoutMkLst>
        </pc:sldLayoutChg>
        <pc:sldLayoutChg chg="add del">
          <pc:chgData name="Bates, Averi J." userId="S::averi.j.bates-1@ou.edu::008b3a1f-d267-4e87-a32b-0ead5f0f1b0c" providerId="AD" clId="Web-{D9207904-3CCD-B68A-2753-F693DAE54361}" dt="2023-11-03T13:45:10.244" v="48"/>
          <pc:sldLayoutMkLst>
            <pc:docMk/>
            <pc:sldMasterMk cId="2460954070" sldId="2147483660"/>
            <pc:sldLayoutMk cId="3171841454" sldId="2147483668"/>
          </pc:sldLayoutMkLst>
        </pc:sldLayoutChg>
        <pc:sldLayoutChg chg="add del">
          <pc:chgData name="Bates, Averi J." userId="S::averi.j.bates-1@ou.edu::008b3a1f-d267-4e87-a32b-0ead5f0f1b0c" providerId="AD" clId="Web-{D9207904-3CCD-B68A-2753-F693DAE54361}" dt="2023-11-03T13:45:10.244" v="48"/>
          <pc:sldLayoutMkLst>
            <pc:docMk/>
            <pc:sldMasterMk cId="2460954070" sldId="2147483660"/>
            <pc:sldLayoutMk cId="1718958274" sldId="2147483669"/>
          </pc:sldLayoutMkLst>
        </pc:sldLayoutChg>
        <pc:sldLayoutChg chg="add del">
          <pc:chgData name="Bates, Averi J." userId="S::averi.j.bates-1@ou.edu::008b3a1f-d267-4e87-a32b-0ead5f0f1b0c" providerId="AD" clId="Web-{D9207904-3CCD-B68A-2753-F693DAE54361}" dt="2023-11-03T13:45:10.244" v="48"/>
          <pc:sldLayoutMkLst>
            <pc:docMk/>
            <pc:sldMasterMk cId="2460954070" sldId="2147483660"/>
            <pc:sldLayoutMk cId="2202905451" sldId="2147483670"/>
          </pc:sldLayoutMkLst>
        </pc:sldLayoutChg>
        <pc:sldLayoutChg chg="add del">
          <pc:chgData name="Bates, Averi J." userId="S::averi.j.bates-1@ou.edu::008b3a1f-d267-4e87-a32b-0ead5f0f1b0c" providerId="AD" clId="Web-{D9207904-3CCD-B68A-2753-F693DAE54361}" dt="2023-11-03T13:45:10.244" v="48"/>
          <pc:sldLayoutMkLst>
            <pc:docMk/>
            <pc:sldMasterMk cId="2460954070" sldId="2147483660"/>
            <pc:sldLayoutMk cId="3479445657" sldId="2147483671"/>
          </pc:sldLayoutMkLst>
        </pc:sldLayoutChg>
      </pc:sldMasterChg>
      <pc:sldMasterChg chg="add del addSldLayout delSldLayout modSldLayout">
        <pc:chgData name="Bates, Averi J." userId="S::averi.j.bates-1@ou.edu::008b3a1f-d267-4e87-a32b-0ead5f0f1b0c" providerId="AD" clId="Web-{D9207904-3CCD-B68A-2753-F693DAE54361}" dt="2023-11-03T13:45:10.244" v="48"/>
        <pc:sldMasterMkLst>
          <pc:docMk/>
          <pc:sldMasterMk cId="587855586" sldId="2147483672"/>
        </pc:sldMasterMkLst>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2801245368" sldId="2147483673"/>
          </pc:sldLayoutMkLst>
        </pc:sldLayoutChg>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1239469260" sldId="2147483674"/>
          </pc:sldLayoutMkLst>
        </pc:sldLayoutChg>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3304343827" sldId="2147483675"/>
          </pc:sldLayoutMkLst>
        </pc:sldLayoutChg>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919095428" sldId="2147483676"/>
          </pc:sldLayoutMkLst>
        </pc:sldLayoutChg>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2692987191" sldId="2147483677"/>
          </pc:sldLayoutMkLst>
        </pc:sldLayoutChg>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3574393002" sldId="2147483678"/>
          </pc:sldLayoutMkLst>
        </pc:sldLayoutChg>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4072651188" sldId="2147483679"/>
          </pc:sldLayoutMkLst>
        </pc:sldLayoutChg>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2233589357" sldId="2147483680"/>
          </pc:sldLayoutMkLst>
        </pc:sldLayoutChg>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4150214013" sldId="2147483681"/>
          </pc:sldLayoutMkLst>
        </pc:sldLayoutChg>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60904173" sldId="2147483682"/>
          </pc:sldLayoutMkLst>
        </pc:sldLayoutChg>
        <pc:sldLayoutChg chg="add del mod replId">
          <pc:chgData name="Bates, Averi J." userId="S::averi.j.bates-1@ou.edu::008b3a1f-d267-4e87-a32b-0ead5f0f1b0c" providerId="AD" clId="Web-{D9207904-3CCD-B68A-2753-F693DAE54361}" dt="2023-11-03T13:45:10.244" v="48"/>
          <pc:sldLayoutMkLst>
            <pc:docMk/>
            <pc:sldMasterMk cId="587855586" sldId="2147483672"/>
            <pc:sldLayoutMk cId="3361394938" sldId="2147483683"/>
          </pc:sldLayoutMkLst>
        </pc:sldLayoutChg>
      </pc:sldMasterChg>
    </pc:docChg>
  </pc:docChgLst>
  <pc:docChgLst>
    <pc:chgData name="Bates, Averi J." userId="S::averi.j.bates-1@ou.edu::008b3a1f-d267-4e87-a32b-0ead5f0f1b0c" providerId="AD" clId="Web-{4EC24E23-223C-465C-171C-6673B56F0DA6}"/>
    <pc:docChg chg="modSld">
      <pc:chgData name="Bates, Averi J." userId="S::averi.j.bates-1@ou.edu::008b3a1f-d267-4e87-a32b-0ead5f0f1b0c" providerId="AD" clId="Web-{4EC24E23-223C-465C-171C-6673B56F0DA6}" dt="2023-11-01T16:18:40.178" v="0" actId="20577"/>
      <pc:docMkLst>
        <pc:docMk/>
      </pc:docMkLst>
      <pc:sldChg chg="modSp">
        <pc:chgData name="Bates, Averi J." userId="S::averi.j.bates-1@ou.edu::008b3a1f-d267-4e87-a32b-0ead5f0f1b0c" providerId="AD" clId="Web-{4EC24E23-223C-465C-171C-6673B56F0DA6}" dt="2023-11-01T16:18:40.178" v="0" actId="20577"/>
        <pc:sldMkLst>
          <pc:docMk/>
          <pc:sldMk cId="3090985372" sldId="268"/>
        </pc:sldMkLst>
        <pc:spChg chg="mod">
          <ac:chgData name="Bates, Averi J." userId="S::averi.j.bates-1@ou.edu::008b3a1f-d267-4e87-a32b-0ead5f0f1b0c" providerId="AD" clId="Web-{4EC24E23-223C-465C-171C-6673B56F0DA6}" dt="2023-11-01T16:18:40.178" v="0" actId="20577"/>
          <ac:spMkLst>
            <pc:docMk/>
            <pc:sldMk cId="3090985372" sldId="268"/>
            <ac:spMk id="3" creationId="{B7D855E6-2E59-BB87-CB1C-FF4B1C27B193}"/>
          </ac:spMkLst>
        </pc:spChg>
      </pc:sldChg>
    </pc:docChg>
  </pc:docChgLst>
  <pc:docChgLst>
    <pc:chgData name="Hunt, Alex E." userId="S::alex.e.hunt-1@ou.edu::0feb8190-405c-45a9-ab95-e41a8fbf25b6" providerId="AD" clId="Web-{568C0621-93B9-86CA-7C80-1A38D1BF5686}"/>
    <pc:docChg chg="modSld">
      <pc:chgData name="Hunt, Alex E." userId="S::alex.e.hunt-1@ou.edu::0feb8190-405c-45a9-ab95-e41a8fbf25b6" providerId="AD" clId="Web-{568C0621-93B9-86CA-7C80-1A38D1BF5686}" dt="2023-11-01T16:22:05.361" v="63" actId="20577"/>
      <pc:docMkLst>
        <pc:docMk/>
      </pc:docMkLst>
      <pc:sldChg chg="addSp delSp modSp mod setBg">
        <pc:chgData name="Hunt, Alex E." userId="S::alex.e.hunt-1@ou.edu::0feb8190-405c-45a9-ab95-e41a8fbf25b6" providerId="AD" clId="Web-{568C0621-93B9-86CA-7C80-1A38D1BF5686}" dt="2023-11-01T16:22:05.361" v="63" actId="20577"/>
        <pc:sldMkLst>
          <pc:docMk/>
          <pc:sldMk cId="3519559419" sldId="265"/>
        </pc:sldMkLst>
        <pc:spChg chg="mod">
          <ac:chgData name="Hunt, Alex E." userId="S::alex.e.hunt-1@ou.edu::0feb8190-405c-45a9-ab95-e41a8fbf25b6" providerId="AD" clId="Web-{568C0621-93B9-86CA-7C80-1A38D1BF5686}" dt="2023-11-01T16:18:33.542" v="23"/>
          <ac:spMkLst>
            <pc:docMk/>
            <pc:sldMk cId="3519559419" sldId="265"/>
            <ac:spMk id="2" creationId="{11800F0F-7441-7162-4004-8B405030F951}"/>
          </ac:spMkLst>
        </pc:spChg>
        <pc:spChg chg="add del mod">
          <ac:chgData name="Hunt, Alex E." userId="S::alex.e.hunt-1@ou.edu::0feb8190-405c-45a9-ab95-e41a8fbf25b6" providerId="AD" clId="Web-{568C0621-93B9-86CA-7C80-1A38D1BF5686}" dt="2023-11-01T16:18:33.542" v="23"/>
          <ac:spMkLst>
            <pc:docMk/>
            <pc:sldMk cId="3519559419" sldId="265"/>
            <ac:spMk id="3" creationId="{B7D855E6-2E59-BB87-CB1C-FF4B1C27B193}"/>
          </ac:spMkLst>
        </pc:spChg>
        <pc:spChg chg="add del">
          <ac:chgData name="Hunt, Alex E." userId="S::alex.e.hunt-1@ou.edu::0feb8190-405c-45a9-ab95-e41a8fbf25b6" providerId="AD" clId="Web-{568C0621-93B9-86CA-7C80-1A38D1BF5686}" dt="2023-11-01T16:18:33.510" v="22"/>
          <ac:spMkLst>
            <pc:docMk/>
            <pc:sldMk cId="3519559419" sldId="265"/>
            <ac:spMk id="8" creationId="{1B15ED52-F352-441B-82BF-E0EA34836D08}"/>
          </ac:spMkLst>
        </pc:spChg>
        <pc:spChg chg="add del">
          <ac:chgData name="Hunt, Alex E." userId="S::alex.e.hunt-1@ou.edu::0feb8190-405c-45a9-ab95-e41a8fbf25b6" providerId="AD" clId="Web-{568C0621-93B9-86CA-7C80-1A38D1BF5686}" dt="2023-11-01T16:18:10.369" v="20"/>
          <ac:spMkLst>
            <pc:docMk/>
            <pc:sldMk cId="3519559419" sldId="265"/>
            <ac:spMk id="9" creationId="{BACC6370-2D7E-4714-9D71-7542949D7D5D}"/>
          </ac:spMkLst>
        </pc:spChg>
        <pc:spChg chg="add del">
          <ac:chgData name="Hunt, Alex E." userId="S::alex.e.hunt-1@ou.edu::0feb8190-405c-45a9-ab95-e41a8fbf25b6" providerId="AD" clId="Web-{568C0621-93B9-86CA-7C80-1A38D1BF5686}" dt="2023-11-01T16:18:33.510" v="22"/>
          <ac:spMkLst>
            <pc:docMk/>
            <pc:sldMk cId="3519559419" sldId="265"/>
            <ac:spMk id="10" creationId="{3B2E3793-BFE6-45A2-9B7B-E18844431C99}"/>
          </ac:spMkLst>
        </pc:spChg>
        <pc:spChg chg="add del">
          <ac:chgData name="Hunt, Alex E." userId="S::alex.e.hunt-1@ou.edu::0feb8190-405c-45a9-ab95-e41a8fbf25b6" providerId="AD" clId="Web-{568C0621-93B9-86CA-7C80-1A38D1BF5686}" dt="2023-11-01T16:18:10.369" v="20"/>
          <ac:spMkLst>
            <pc:docMk/>
            <pc:sldMk cId="3519559419" sldId="265"/>
            <ac:spMk id="11" creationId="{F68B3F68-107C-434F-AA38-110D5EA91B85}"/>
          </ac:spMkLst>
        </pc:spChg>
        <pc:spChg chg="add del">
          <ac:chgData name="Hunt, Alex E." userId="S::alex.e.hunt-1@ou.edu::0feb8190-405c-45a9-ab95-e41a8fbf25b6" providerId="AD" clId="Web-{568C0621-93B9-86CA-7C80-1A38D1BF5686}" dt="2023-11-01T16:18:33.510" v="22"/>
          <ac:spMkLst>
            <pc:docMk/>
            <pc:sldMk cId="3519559419" sldId="265"/>
            <ac:spMk id="12" creationId="{BC4C4868-CB8F-4AF9-9CDB-8108F2C19B67}"/>
          </ac:spMkLst>
        </pc:spChg>
        <pc:spChg chg="add del">
          <ac:chgData name="Hunt, Alex E." userId="S::alex.e.hunt-1@ou.edu::0feb8190-405c-45a9-ab95-e41a8fbf25b6" providerId="AD" clId="Web-{568C0621-93B9-86CA-7C80-1A38D1BF5686}" dt="2023-11-01T16:18:10.369" v="20"/>
          <ac:spMkLst>
            <pc:docMk/>
            <pc:sldMk cId="3519559419" sldId="265"/>
            <ac:spMk id="13" creationId="{AAD0DBB9-1A4B-4391-81D4-CB19F9AB918A}"/>
          </ac:spMkLst>
        </pc:spChg>
        <pc:spChg chg="add del">
          <ac:chgData name="Hunt, Alex E." userId="S::alex.e.hunt-1@ou.edu::0feb8190-405c-45a9-ab95-e41a8fbf25b6" providerId="AD" clId="Web-{568C0621-93B9-86CA-7C80-1A38D1BF5686}" dt="2023-11-01T16:18:33.510" v="22"/>
          <ac:spMkLst>
            <pc:docMk/>
            <pc:sldMk cId="3519559419" sldId="265"/>
            <ac:spMk id="14" creationId="{375E0459-6403-40CD-989D-56A4407CA12E}"/>
          </ac:spMkLst>
        </pc:spChg>
        <pc:spChg chg="add del">
          <ac:chgData name="Hunt, Alex E." userId="S::alex.e.hunt-1@ou.edu::0feb8190-405c-45a9-ab95-e41a8fbf25b6" providerId="AD" clId="Web-{568C0621-93B9-86CA-7C80-1A38D1BF5686}" dt="2023-11-01T16:18:10.369" v="20"/>
          <ac:spMkLst>
            <pc:docMk/>
            <pc:sldMk cId="3519559419" sldId="265"/>
            <ac:spMk id="15" creationId="{063BBA22-50EA-4C4D-BE05-F1CE4E63AA56}"/>
          </ac:spMkLst>
        </pc:spChg>
        <pc:spChg chg="add del">
          <ac:chgData name="Hunt, Alex E." userId="S::alex.e.hunt-1@ou.edu::0feb8190-405c-45a9-ab95-e41a8fbf25b6" providerId="AD" clId="Web-{568C0621-93B9-86CA-7C80-1A38D1BF5686}" dt="2023-11-01T16:18:33.510" v="22"/>
          <ac:spMkLst>
            <pc:docMk/>
            <pc:sldMk cId="3519559419" sldId="265"/>
            <ac:spMk id="16" creationId="{53E5B1A8-3AC9-4BD1-9BBC-78CA94F2D1BA}"/>
          </ac:spMkLst>
        </pc:spChg>
        <pc:spChg chg="add del">
          <ac:chgData name="Hunt, Alex E." userId="S::alex.e.hunt-1@ou.edu::0feb8190-405c-45a9-ab95-e41a8fbf25b6" providerId="AD" clId="Web-{568C0621-93B9-86CA-7C80-1A38D1BF5686}" dt="2023-11-01T16:18:33.510" v="22"/>
          <ac:spMkLst>
            <pc:docMk/>
            <pc:sldMk cId="3519559419" sldId="265"/>
            <ac:spMk id="17" creationId="{B7D855E6-2E59-BB87-CB1C-FF4B1C27B193}"/>
          </ac:spMkLst>
        </pc:spChg>
        <pc:spChg chg="add">
          <ac:chgData name="Hunt, Alex E." userId="S::alex.e.hunt-1@ou.edu::0feb8190-405c-45a9-ab95-e41a8fbf25b6" providerId="AD" clId="Web-{568C0621-93B9-86CA-7C80-1A38D1BF5686}" dt="2023-11-01T16:18:33.542" v="23"/>
          <ac:spMkLst>
            <pc:docMk/>
            <pc:sldMk cId="3519559419" sldId="265"/>
            <ac:spMk id="19" creationId="{BACC6370-2D7E-4714-9D71-7542949D7D5D}"/>
          </ac:spMkLst>
        </pc:spChg>
        <pc:spChg chg="add">
          <ac:chgData name="Hunt, Alex E." userId="S::alex.e.hunt-1@ou.edu::0feb8190-405c-45a9-ab95-e41a8fbf25b6" providerId="AD" clId="Web-{568C0621-93B9-86CA-7C80-1A38D1BF5686}" dt="2023-11-01T16:18:33.542" v="23"/>
          <ac:spMkLst>
            <pc:docMk/>
            <pc:sldMk cId="3519559419" sldId="265"/>
            <ac:spMk id="20" creationId="{F68B3F68-107C-434F-AA38-110D5EA91B85}"/>
          </ac:spMkLst>
        </pc:spChg>
        <pc:spChg chg="add">
          <ac:chgData name="Hunt, Alex E." userId="S::alex.e.hunt-1@ou.edu::0feb8190-405c-45a9-ab95-e41a8fbf25b6" providerId="AD" clId="Web-{568C0621-93B9-86CA-7C80-1A38D1BF5686}" dt="2023-11-01T16:18:33.542" v="23"/>
          <ac:spMkLst>
            <pc:docMk/>
            <pc:sldMk cId="3519559419" sldId="265"/>
            <ac:spMk id="21" creationId="{AAD0DBB9-1A4B-4391-81D4-CB19F9AB918A}"/>
          </ac:spMkLst>
        </pc:spChg>
        <pc:spChg chg="add">
          <ac:chgData name="Hunt, Alex E." userId="S::alex.e.hunt-1@ou.edu::0feb8190-405c-45a9-ab95-e41a8fbf25b6" providerId="AD" clId="Web-{568C0621-93B9-86CA-7C80-1A38D1BF5686}" dt="2023-11-01T16:18:33.542" v="23"/>
          <ac:spMkLst>
            <pc:docMk/>
            <pc:sldMk cId="3519559419" sldId="265"/>
            <ac:spMk id="22" creationId="{063BBA22-50EA-4C4D-BE05-F1CE4E63AA56}"/>
          </ac:spMkLst>
        </pc:spChg>
        <pc:graphicFrameChg chg="add del">
          <ac:chgData name="Hunt, Alex E." userId="S::alex.e.hunt-1@ou.edu::0feb8190-405c-45a9-ab95-e41a8fbf25b6" providerId="AD" clId="Web-{568C0621-93B9-86CA-7C80-1A38D1BF5686}" dt="2023-11-01T16:18:10.369" v="20"/>
          <ac:graphicFrameMkLst>
            <pc:docMk/>
            <pc:sldMk cId="3519559419" sldId="265"/>
            <ac:graphicFrameMk id="5" creationId="{C5C988A7-0480-71AA-85B3-DD0A2C26B0FB}"/>
          </ac:graphicFrameMkLst>
        </pc:graphicFrameChg>
        <pc:graphicFrameChg chg="add modGraphic">
          <ac:chgData name="Hunt, Alex E." userId="S::alex.e.hunt-1@ou.edu::0feb8190-405c-45a9-ab95-e41a8fbf25b6" providerId="AD" clId="Web-{568C0621-93B9-86CA-7C80-1A38D1BF5686}" dt="2023-11-01T16:22:05.361" v="63" actId="20577"/>
          <ac:graphicFrameMkLst>
            <pc:docMk/>
            <pc:sldMk cId="3519559419" sldId="265"/>
            <ac:graphicFrameMk id="23" creationId="{C5C988A7-0480-71AA-85B3-DD0A2C26B0FB}"/>
          </ac:graphicFrameMkLst>
        </pc:graphicFrameChg>
      </pc:sldChg>
    </pc:docChg>
  </pc:docChgLst>
  <pc:docChgLst>
    <pc:chgData name="Bates, Averi J." userId="S::averi.j.bates-1@ou.edu::008b3a1f-d267-4e87-a32b-0ead5f0f1b0c" providerId="AD" clId="Web-{7A9A6FAC-11E9-9A38-C8B9-B6E2FDEB2BAF}"/>
    <pc:docChg chg="addSld delSld modSld">
      <pc:chgData name="Bates, Averi J." userId="S::averi.j.bates-1@ou.edu::008b3a1f-d267-4e87-a32b-0ead5f0f1b0c" providerId="AD" clId="Web-{7A9A6FAC-11E9-9A38-C8B9-B6E2FDEB2BAF}" dt="2023-11-15T00:28:58.588" v="241" actId="1076"/>
      <pc:docMkLst>
        <pc:docMk/>
      </pc:docMkLst>
      <pc:sldChg chg="modSp">
        <pc:chgData name="Bates, Averi J." userId="S::averi.j.bates-1@ou.edu::008b3a1f-d267-4e87-a32b-0ead5f0f1b0c" providerId="AD" clId="Web-{7A9A6FAC-11E9-9A38-C8B9-B6E2FDEB2BAF}" dt="2023-11-15T00:27:10.959" v="174"/>
        <pc:sldMkLst>
          <pc:docMk/>
          <pc:sldMk cId="3519559419" sldId="265"/>
        </pc:sldMkLst>
        <pc:graphicFrameChg chg="modGraphic">
          <ac:chgData name="Bates, Averi J." userId="S::averi.j.bates-1@ou.edu::008b3a1f-d267-4e87-a32b-0ead5f0f1b0c" providerId="AD" clId="Web-{7A9A6FAC-11E9-9A38-C8B9-B6E2FDEB2BAF}" dt="2023-11-15T00:27:10.959" v="174"/>
          <ac:graphicFrameMkLst>
            <pc:docMk/>
            <pc:sldMk cId="3519559419" sldId="265"/>
            <ac:graphicFrameMk id="23" creationId="{C5C988A7-0480-71AA-85B3-DD0A2C26B0FB}"/>
          </ac:graphicFrameMkLst>
        </pc:graphicFrameChg>
      </pc:sldChg>
      <pc:sldChg chg="addSp delSp modSp">
        <pc:chgData name="Bates, Averi J." userId="S::averi.j.bates-1@ou.edu::008b3a1f-d267-4e87-a32b-0ead5f0f1b0c" providerId="AD" clId="Web-{7A9A6FAC-11E9-9A38-C8B9-B6E2FDEB2BAF}" dt="2023-11-15T00:24:13.998" v="173"/>
        <pc:sldMkLst>
          <pc:docMk/>
          <pc:sldMk cId="1464431203" sldId="267"/>
        </pc:sldMkLst>
        <pc:spChg chg="add del mod">
          <ac:chgData name="Bates, Averi J." userId="S::averi.j.bates-1@ou.edu::008b3a1f-d267-4e87-a32b-0ead5f0f1b0c" providerId="AD" clId="Web-{7A9A6FAC-11E9-9A38-C8B9-B6E2FDEB2BAF}" dt="2023-11-15T00:24:13.998" v="173"/>
          <ac:spMkLst>
            <pc:docMk/>
            <pc:sldMk cId="1464431203" sldId="267"/>
            <ac:spMk id="27" creationId="{41BD65D7-6CD9-37D0-FE82-91A600A93BC0}"/>
          </ac:spMkLst>
        </pc:spChg>
      </pc:sldChg>
      <pc:sldChg chg="add del">
        <pc:chgData name="Bates, Averi J." userId="S::averi.j.bates-1@ou.edu::008b3a1f-d267-4e87-a32b-0ead5f0f1b0c" providerId="AD" clId="Web-{7A9A6FAC-11E9-9A38-C8B9-B6E2FDEB2BAF}" dt="2023-11-15T00:16:50.699" v="3"/>
        <pc:sldMkLst>
          <pc:docMk/>
          <pc:sldMk cId="3336843010" sldId="269"/>
        </pc:sldMkLst>
      </pc:sldChg>
      <pc:sldChg chg="addSp delSp modSp add replId">
        <pc:chgData name="Bates, Averi J." userId="S::averi.j.bates-1@ou.edu::008b3a1f-d267-4e87-a32b-0ead5f0f1b0c" providerId="AD" clId="Web-{7A9A6FAC-11E9-9A38-C8B9-B6E2FDEB2BAF}" dt="2023-11-15T00:28:58.588" v="241" actId="1076"/>
        <pc:sldMkLst>
          <pc:docMk/>
          <pc:sldMk cId="3945435381" sldId="269"/>
        </pc:sldMkLst>
        <pc:spChg chg="mod">
          <ac:chgData name="Bates, Averi J." userId="S::averi.j.bates-1@ou.edu::008b3a1f-d267-4e87-a32b-0ead5f0f1b0c" providerId="AD" clId="Web-{7A9A6FAC-11E9-9A38-C8B9-B6E2FDEB2BAF}" dt="2023-11-15T00:18:37.172" v="26" actId="20577"/>
          <ac:spMkLst>
            <pc:docMk/>
            <pc:sldMk cId="3945435381" sldId="269"/>
            <ac:spMk id="2" creationId="{11800F0F-7441-7162-4004-8B405030F951}"/>
          </ac:spMkLst>
        </pc:spChg>
        <pc:spChg chg="add del mod">
          <ac:chgData name="Bates, Averi J." userId="S::averi.j.bates-1@ou.edu::008b3a1f-d267-4e87-a32b-0ead5f0f1b0c" providerId="AD" clId="Web-{7A9A6FAC-11E9-9A38-C8B9-B6E2FDEB2BAF}" dt="2023-11-15T00:17:33.763" v="14"/>
          <ac:spMkLst>
            <pc:docMk/>
            <pc:sldMk cId="3945435381" sldId="269"/>
            <ac:spMk id="16" creationId="{5659A2DE-81A2-CD51-EADB-A1F9FF7747A3}"/>
          </ac:spMkLst>
        </pc:spChg>
        <pc:graphicFrameChg chg="add mod ord modGraphic">
          <ac:chgData name="Bates, Averi J." userId="S::averi.j.bates-1@ou.edu::008b3a1f-d267-4e87-a32b-0ead5f0f1b0c" providerId="AD" clId="Web-{7A9A6FAC-11E9-9A38-C8B9-B6E2FDEB2BAF}" dt="2023-11-15T00:28:58.588" v="241" actId="1076"/>
          <ac:graphicFrameMkLst>
            <pc:docMk/>
            <pc:sldMk cId="3945435381" sldId="269"/>
            <ac:graphicFrameMk id="17" creationId="{82FE43FF-A7FF-6097-3EA7-092625C71904}"/>
          </ac:graphicFrameMkLst>
        </pc:graphicFrameChg>
        <pc:graphicFrameChg chg="del mod">
          <ac:chgData name="Bates, Averi J." userId="S::averi.j.bates-1@ou.edu::008b3a1f-d267-4e87-a32b-0ead5f0f1b0c" providerId="AD" clId="Web-{7A9A6FAC-11E9-9A38-C8B9-B6E2FDEB2BAF}" dt="2023-11-15T00:17:24.638" v="13"/>
          <ac:graphicFrameMkLst>
            <pc:docMk/>
            <pc:sldMk cId="3945435381" sldId="269"/>
            <ac:graphicFrameMk id="23" creationId="{C5C988A7-0480-71AA-85B3-DD0A2C26B0FB}"/>
          </ac:graphicFrameMkLst>
        </pc:graphicFrameChg>
      </pc:sldChg>
      <pc:sldChg chg="new del">
        <pc:chgData name="Bates, Averi J." userId="S::averi.j.bates-1@ou.edu::008b3a1f-d267-4e87-a32b-0ead5f0f1b0c" providerId="AD" clId="Web-{7A9A6FAC-11E9-9A38-C8B9-B6E2FDEB2BAF}" dt="2023-11-15T00:16:36.714" v="1"/>
        <pc:sldMkLst>
          <pc:docMk/>
          <pc:sldMk cId="4105754193" sldId="269"/>
        </pc:sldMkLst>
      </pc:sldChg>
    </pc:docChg>
  </pc:docChgLst>
  <pc:docChgLst>
    <pc:chgData name="Bates, Averi J." userId="S::averi.j.bates-1@ou.edu::008b3a1f-d267-4e87-a32b-0ead5f0f1b0c" providerId="AD" clId="Web-{F4B14F65-406F-00B7-723E-8934A86356AD}"/>
    <pc:docChg chg="modSld">
      <pc:chgData name="Bates, Averi J." userId="S::averi.j.bates-1@ou.edu::008b3a1f-d267-4e87-a32b-0ead5f0f1b0c" providerId="AD" clId="Web-{F4B14F65-406F-00B7-723E-8934A86356AD}" dt="2023-11-23T18:13:43.481" v="0" actId="1076"/>
      <pc:docMkLst>
        <pc:docMk/>
      </pc:docMkLst>
      <pc:sldChg chg="modSp">
        <pc:chgData name="Bates, Averi J." userId="S::averi.j.bates-1@ou.edu::008b3a1f-d267-4e87-a32b-0ead5f0f1b0c" providerId="AD" clId="Web-{F4B14F65-406F-00B7-723E-8934A86356AD}" dt="2023-11-23T18:13:43.481" v="0" actId="1076"/>
        <pc:sldMkLst>
          <pc:docMk/>
          <pc:sldMk cId="1973336135" sldId="259"/>
        </pc:sldMkLst>
        <pc:picChg chg="mod">
          <ac:chgData name="Bates, Averi J." userId="S::averi.j.bates-1@ou.edu::008b3a1f-d267-4e87-a32b-0ead5f0f1b0c" providerId="AD" clId="Web-{F4B14F65-406F-00B7-723E-8934A86356AD}" dt="2023-11-23T18:13:43.481" v="0" actId="1076"/>
          <ac:picMkLst>
            <pc:docMk/>
            <pc:sldMk cId="1973336135" sldId="259"/>
            <ac:picMk id="7" creationId="{5BBDE9A2-9DD3-10A9-6B26-EB761682D386}"/>
          </ac:picMkLst>
        </pc:picChg>
      </pc:sldChg>
    </pc:docChg>
  </pc:docChgLst>
  <pc:docChgLst>
    <pc:chgData name="Hunt, Alex E." userId="S::alex.e.hunt-1@ou.edu::0feb8190-405c-45a9-ab95-e41a8fbf25b6" providerId="AD" clId="Web-{6211052F-3CDB-8C86-7695-B11C3B4917F8}"/>
    <pc:docChg chg="modSld">
      <pc:chgData name="Hunt, Alex E." userId="S::alex.e.hunt-1@ou.edu::0feb8190-405c-45a9-ab95-e41a8fbf25b6" providerId="AD" clId="Web-{6211052F-3CDB-8C86-7695-B11C3B4917F8}" dt="2023-11-01T16:38:10.746" v="33" actId="1076"/>
      <pc:docMkLst>
        <pc:docMk/>
      </pc:docMkLst>
      <pc:sldChg chg="modSp">
        <pc:chgData name="Hunt, Alex E." userId="S::alex.e.hunt-1@ou.edu::0feb8190-405c-45a9-ab95-e41a8fbf25b6" providerId="AD" clId="Web-{6211052F-3CDB-8C86-7695-B11C3B4917F8}" dt="2023-11-01T16:34:46.070" v="17" actId="1076"/>
        <pc:sldMkLst>
          <pc:docMk/>
          <pc:sldMk cId="109857222" sldId="256"/>
        </pc:sldMkLst>
        <pc:spChg chg="mod">
          <ac:chgData name="Hunt, Alex E." userId="S::alex.e.hunt-1@ou.edu::0feb8190-405c-45a9-ab95-e41a8fbf25b6" providerId="AD" clId="Web-{6211052F-3CDB-8C86-7695-B11C3B4917F8}" dt="2023-11-01T16:33:44.412" v="15" actId="20577"/>
          <ac:spMkLst>
            <pc:docMk/>
            <pc:sldMk cId="109857222" sldId="256"/>
            <ac:spMk id="2" creationId="{00000000-0000-0000-0000-000000000000}"/>
          </ac:spMkLst>
        </pc:spChg>
        <pc:picChg chg="mod">
          <ac:chgData name="Hunt, Alex E." userId="S::alex.e.hunt-1@ou.edu::0feb8190-405c-45a9-ab95-e41a8fbf25b6" providerId="AD" clId="Web-{6211052F-3CDB-8C86-7695-B11C3B4917F8}" dt="2023-11-01T16:34:46.070" v="17" actId="1076"/>
          <ac:picMkLst>
            <pc:docMk/>
            <pc:sldMk cId="109857222" sldId="256"/>
            <ac:picMk id="39" creationId="{E843E832-E6D5-E349-5675-D23E31315B0E}"/>
          </ac:picMkLst>
        </pc:picChg>
        <pc:picChg chg="mod">
          <ac:chgData name="Hunt, Alex E." userId="S::alex.e.hunt-1@ou.edu::0feb8190-405c-45a9-ab95-e41a8fbf25b6" providerId="AD" clId="Web-{6211052F-3CDB-8C86-7695-B11C3B4917F8}" dt="2023-11-01T16:34:01.037" v="16" actId="1076"/>
          <ac:picMkLst>
            <pc:docMk/>
            <pc:sldMk cId="109857222" sldId="256"/>
            <ac:picMk id="42" creationId="{3E035D1E-1CE6-1A39-A81D-D3ACF1D3B8F9}"/>
          </ac:picMkLst>
        </pc:picChg>
      </pc:sldChg>
      <pc:sldChg chg="addSp delSp modSp">
        <pc:chgData name="Hunt, Alex E." userId="S::alex.e.hunt-1@ou.edu::0feb8190-405c-45a9-ab95-e41a8fbf25b6" providerId="AD" clId="Web-{6211052F-3CDB-8C86-7695-B11C3B4917F8}" dt="2023-11-01T16:37:22.417" v="31" actId="20577"/>
        <pc:sldMkLst>
          <pc:docMk/>
          <pc:sldMk cId="1973336135" sldId="259"/>
        </pc:sldMkLst>
        <pc:spChg chg="mod">
          <ac:chgData name="Hunt, Alex E." userId="S::alex.e.hunt-1@ou.edu::0feb8190-405c-45a9-ab95-e41a8fbf25b6" providerId="AD" clId="Web-{6211052F-3CDB-8C86-7695-B11C3B4917F8}" dt="2023-11-01T16:37:22.417" v="31" actId="20577"/>
          <ac:spMkLst>
            <pc:docMk/>
            <pc:sldMk cId="1973336135" sldId="259"/>
            <ac:spMk id="2" creationId="{1E3A0CD7-D90C-19CE-A5DB-79C7FB4D3A94}"/>
          </ac:spMkLst>
        </pc:spChg>
        <pc:spChg chg="add del">
          <ac:chgData name="Hunt, Alex E." userId="S::alex.e.hunt-1@ou.edu::0feb8190-405c-45a9-ab95-e41a8fbf25b6" providerId="AD" clId="Web-{6211052F-3CDB-8C86-7695-B11C3B4917F8}" dt="2023-11-01T16:36:55.791" v="25"/>
          <ac:spMkLst>
            <pc:docMk/>
            <pc:sldMk cId="1973336135" sldId="259"/>
            <ac:spMk id="12" creationId="{50822218-0828-4B6C-924D-D40E4C0E7A4E}"/>
          </ac:spMkLst>
        </pc:spChg>
        <pc:spChg chg="add del">
          <ac:chgData name="Hunt, Alex E." userId="S::alex.e.hunt-1@ou.edu::0feb8190-405c-45a9-ab95-e41a8fbf25b6" providerId="AD" clId="Web-{6211052F-3CDB-8C86-7695-B11C3B4917F8}" dt="2023-11-01T16:36:55.791" v="25"/>
          <ac:spMkLst>
            <pc:docMk/>
            <pc:sldMk cId="1973336135" sldId="259"/>
            <ac:spMk id="14" creationId="{284ED281-4082-46F9-86EE-D78901367138}"/>
          </ac:spMkLst>
        </pc:spChg>
        <pc:spChg chg="add del">
          <ac:chgData name="Hunt, Alex E." userId="S::alex.e.hunt-1@ou.edu::0feb8190-405c-45a9-ab95-e41a8fbf25b6" providerId="AD" clId="Web-{6211052F-3CDB-8C86-7695-B11C3B4917F8}" dt="2023-11-01T16:36:55.776" v="24"/>
          <ac:spMkLst>
            <pc:docMk/>
            <pc:sldMk cId="1973336135" sldId="259"/>
            <ac:spMk id="19" creationId="{9CB95732-565A-4D2C-A3AB-CC460C0D3826}"/>
          </ac:spMkLst>
        </pc:spChg>
        <pc:spChg chg="add del">
          <ac:chgData name="Hunt, Alex E." userId="S::alex.e.hunt-1@ou.edu::0feb8190-405c-45a9-ab95-e41a8fbf25b6" providerId="AD" clId="Web-{6211052F-3CDB-8C86-7695-B11C3B4917F8}" dt="2023-11-01T16:36:55.776" v="24"/>
          <ac:spMkLst>
            <pc:docMk/>
            <pc:sldMk cId="1973336135" sldId="259"/>
            <ac:spMk id="21" creationId="{E19B653C-798C-4333-8452-3DF3AE3C1D11}"/>
          </ac:spMkLst>
        </pc:spChg>
        <pc:spChg chg="add del">
          <ac:chgData name="Hunt, Alex E." userId="S::alex.e.hunt-1@ou.edu::0feb8190-405c-45a9-ab95-e41a8fbf25b6" providerId="AD" clId="Web-{6211052F-3CDB-8C86-7695-B11C3B4917F8}" dt="2023-11-01T16:36:55.776" v="24"/>
          <ac:spMkLst>
            <pc:docMk/>
            <pc:sldMk cId="1973336135" sldId="259"/>
            <ac:spMk id="23" creationId="{0FE50278-E2EC-42B2-A1F1-921DD39901C4}"/>
          </ac:spMkLst>
        </pc:spChg>
        <pc:spChg chg="add del">
          <ac:chgData name="Hunt, Alex E." userId="S::alex.e.hunt-1@ou.edu::0feb8190-405c-45a9-ab95-e41a8fbf25b6" providerId="AD" clId="Web-{6211052F-3CDB-8C86-7695-B11C3B4917F8}" dt="2023-11-01T16:36:55.776" v="24"/>
          <ac:spMkLst>
            <pc:docMk/>
            <pc:sldMk cId="1973336135" sldId="259"/>
            <ac:spMk id="25" creationId="{1236153F-0DB4-40DD-87C6-B40C1B7E282C}"/>
          </ac:spMkLst>
        </pc:spChg>
        <pc:spChg chg="add">
          <ac:chgData name="Hunt, Alex E." userId="S::alex.e.hunt-1@ou.edu::0feb8190-405c-45a9-ab95-e41a8fbf25b6" providerId="AD" clId="Web-{6211052F-3CDB-8C86-7695-B11C3B4917F8}" dt="2023-11-01T16:36:55.791" v="25"/>
          <ac:spMkLst>
            <pc:docMk/>
            <pc:sldMk cId="1973336135" sldId="259"/>
            <ac:spMk id="27" creationId="{DFEE4473-A122-4E96-8C31-B4C5AAA274FD}"/>
          </ac:spMkLst>
        </pc:spChg>
        <pc:spChg chg="add">
          <ac:chgData name="Hunt, Alex E." userId="S::alex.e.hunt-1@ou.edu::0feb8190-405c-45a9-ab95-e41a8fbf25b6" providerId="AD" clId="Web-{6211052F-3CDB-8C86-7695-B11C3B4917F8}" dt="2023-11-01T16:36:55.791" v="25"/>
          <ac:spMkLst>
            <pc:docMk/>
            <pc:sldMk cId="1973336135" sldId="259"/>
            <ac:spMk id="28" creationId="{EDC07B27-4E3C-4BCF-ABDB-6AA72857C058}"/>
          </ac:spMkLst>
        </pc:spChg>
        <pc:spChg chg="add">
          <ac:chgData name="Hunt, Alex E." userId="S::alex.e.hunt-1@ou.edu::0feb8190-405c-45a9-ab95-e41a8fbf25b6" providerId="AD" clId="Web-{6211052F-3CDB-8C86-7695-B11C3B4917F8}" dt="2023-11-01T16:36:55.791" v="25"/>
          <ac:spMkLst>
            <pc:docMk/>
            <pc:sldMk cId="1973336135" sldId="259"/>
            <ac:spMk id="29" creationId="{83D11BE6-2A04-4DBB-842D-88602B5EC728}"/>
          </ac:spMkLst>
        </pc:spChg>
        <pc:spChg chg="add">
          <ac:chgData name="Hunt, Alex E." userId="S::alex.e.hunt-1@ou.edu::0feb8190-405c-45a9-ab95-e41a8fbf25b6" providerId="AD" clId="Web-{6211052F-3CDB-8C86-7695-B11C3B4917F8}" dt="2023-11-01T16:36:55.791" v="25"/>
          <ac:spMkLst>
            <pc:docMk/>
            <pc:sldMk cId="1973336135" sldId="259"/>
            <ac:spMk id="30" creationId="{2A05E02A-9AA9-45EC-B87B-B46F043F3F97}"/>
          </ac:spMkLst>
        </pc:spChg>
        <pc:spChg chg="add">
          <ac:chgData name="Hunt, Alex E." userId="S::alex.e.hunt-1@ou.edu::0feb8190-405c-45a9-ab95-e41a8fbf25b6" providerId="AD" clId="Web-{6211052F-3CDB-8C86-7695-B11C3B4917F8}" dt="2023-11-01T16:36:55.791" v="25"/>
          <ac:spMkLst>
            <pc:docMk/>
            <pc:sldMk cId="1973336135" sldId="259"/>
            <ac:spMk id="31" creationId="{0E91EDBA-E8E0-4575-8147-B700345215CE}"/>
          </ac:spMkLst>
        </pc:spChg>
        <pc:picChg chg="mod">
          <ac:chgData name="Hunt, Alex E." userId="S::alex.e.hunt-1@ou.edu::0feb8190-405c-45a9-ab95-e41a8fbf25b6" providerId="AD" clId="Web-{6211052F-3CDB-8C86-7695-B11C3B4917F8}" dt="2023-11-01T16:36:55.791" v="25"/>
          <ac:picMkLst>
            <pc:docMk/>
            <pc:sldMk cId="1973336135" sldId="259"/>
            <ac:picMk id="4" creationId="{811BEB12-1C57-BBB4-5B95-05DFF23C862C}"/>
          </ac:picMkLst>
        </pc:picChg>
        <pc:picChg chg="mod ord">
          <ac:chgData name="Hunt, Alex E." userId="S::alex.e.hunt-1@ou.edu::0feb8190-405c-45a9-ab95-e41a8fbf25b6" providerId="AD" clId="Web-{6211052F-3CDB-8C86-7695-B11C3B4917F8}" dt="2023-11-01T16:36:55.791" v="25"/>
          <ac:picMkLst>
            <pc:docMk/>
            <pc:sldMk cId="1973336135" sldId="259"/>
            <ac:picMk id="5" creationId="{FDEEF179-41F8-73C1-95CA-0D72793A67DF}"/>
          </ac:picMkLst>
        </pc:picChg>
        <pc:picChg chg="mod ord">
          <ac:chgData name="Hunt, Alex E." userId="S::alex.e.hunt-1@ou.edu::0feb8190-405c-45a9-ab95-e41a8fbf25b6" providerId="AD" clId="Web-{6211052F-3CDB-8C86-7695-B11C3B4917F8}" dt="2023-11-01T16:36:55.791" v="25"/>
          <ac:picMkLst>
            <pc:docMk/>
            <pc:sldMk cId="1973336135" sldId="259"/>
            <ac:picMk id="7" creationId="{5BBDE9A2-9DD3-10A9-6B26-EB761682D386}"/>
          </ac:picMkLst>
        </pc:picChg>
      </pc:sldChg>
      <pc:sldChg chg="addSp modSp mod setBg">
        <pc:chgData name="Hunt, Alex E." userId="S::alex.e.hunt-1@ou.edu::0feb8190-405c-45a9-ab95-e41a8fbf25b6" providerId="AD" clId="Web-{6211052F-3CDB-8C86-7695-B11C3B4917F8}" dt="2023-11-01T16:38:10.746" v="33" actId="1076"/>
        <pc:sldMkLst>
          <pc:docMk/>
          <pc:sldMk cId="3090985372" sldId="268"/>
        </pc:sldMkLst>
        <pc:spChg chg="mod">
          <ac:chgData name="Hunt, Alex E." userId="S::alex.e.hunt-1@ou.edu::0feb8190-405c-45a9-ab95-e41a8fbf25b6" providerId="AD" clId="Web-{6211052F-3CDB-8C86-7695-B11C3B4917F8}" dt="2023-11-01T16:37:54.699" v="32"/>
          <ac:spMkLst>
            <pc:docMk/>
            <pc:sldMk cId="3090985372" sldId="268"/>
            <ac:spMk id="2" creationId="{11800F0F-7441-7162-4004-8B405030F951}"/>
          </ac:spMkLst>
        </pc:spChg>
        <pc:spChg chg="mod">
          <ac:chgData name="Hunt, Alex E." userId="S::alex.e.hunt-1@ou.edu::0feb8190-405c-45a9-ab95-e41a8fbf25b6" providerId="AD" clId="Web-{6211052F-3CDB-8C86-7695-B11C3B4917F8}" dt="2023-11-01T16:38:10.746" v="33" actId="1076"/>
          <ac:spMkLst>
            <pc:docMk/>
            <pc:sldMk cId="3090985372" sldId="268"/>
            <ac:spMk id="3" creationId="{B7D855E6-2E59-BB87-CB1C-FF4B1C27B193}"/>
          </ac:spMkLst>
        </pc:spChg>
        <pc:spChg chg="add">
          <ac:chgData name="Hunt, Alex E." userId="S::alex.e.hunt-1@ou.edu::0feb8190-405c-45a9-ab95-e41a8fbf25b6" providerId="AD" clId="Web-{6211052F-3CDB-8C86-7695-B11C3B4917F8}" dt="2023-11-01T16:37:54.699" v="32"/>
          <ac:spMkLst>
            <pc:docMk/>
            <pc:sldMk cId="3090985372" sldId="268"/>
            <ac:spMk id="8" creationId="{1B15ED52-F352-441B-82BF-E0EA34836D08}"/>
          </ac:spMkLst>
        </pc:spChg>
        <pc:spChg chg="add">
          <ac:chgData name="Hunt, Alex E." userId="S::alex.e.hunt-1@ou.edu::0feb8190-405c-45a9-ab95-e41a8fbf25b6" providerId="AD" clId="Web-{6211052F-3CDB-8C86-7695-B11C3B4917F8}" dt="2023-11-01T16:37:54.699" v="32"/>
          <ac:spMkLst>
            <pc:docMk/>
            <pc:sldMk cId="3090985372" sldId="268"/>
            <ac:spMk id="10" creationId="{3B2E3793-BFE6-45A2-9B7B-E18844431C99}"/>
          </ac:spMkLst>
        </pc:spChg>
        <pc:spChg chg="add">
          <ac:chgData name="Hunt, Alex E." userId="S::alex.e.hunt-1@ou.edu::0feb8190-405c-45a9-ab95-e41a8fbf25b6" providerId="AD" clId="Web-{6211052F-3CDB-8C86-7695-B11C3B4917F8}" dt="2023-11-01T16:37:54.699" v="32"/>
          <ac:spMkLst>
            <pc:docMk/>
            <pc:sldMk cId="3090985372" sldId="268"/>
            <ac:spMk id="12" creationId="{BC4C4868-CB8F-4AF9-9CDB-8108F2C19B67}"/>
          </ac:spMkLst>
        </pc:spChg>
        <pc:spChg chg="add">
          <ac:chgData name="Hunt, Alex E." userId="S::alex.e.hunt-1@ou.edu::0feb8190-405c-45a9-ab95-e41a8fbf25b6" providerId="AD" clId="Web-{6211052F-3CDB-8C86-7695-B11C3B4917F8}" dt="2023-11-01T16:37:54.699" v="32"/>
          <ac:spMkLst>
            <pc:docMk/>
            <pc:sldMk cId="3090985372" sldId="268"/>
            <ac:spMk id="14" creationId="{375E0459-6403-40CD-989D-56A4407CA12E}"/>
          </ac:spMkLst>
        </pc:spChg>
        <pc:spChg chg="add">
          <ac:chgData name="Hunt, Alex E." userId="S::alex.e.hunt-1@ou.edu::0feb8190-405c-45a9-ab95-e41a8fbf25b6" providerId="AD" clId="Web-{6211052F-3CDB-8C86-7695-B11C3B4917F8}" dt="2023-11-01T16:37:54.699" v="32"/>
          <ac:spMkLst>
            <pc:docMk/>
            <pc:sldMk cId="3090985372" sldId="268"/>
            <ac:spMk id="16" creationId="{53E5B1A8-3AC9-4BD1-9BBC-78CA94F2D1B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C33D7B-2DB8-49A5-96A4-FF00E1587D9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3C3939-DC94-4971-A3FC-42E4857B36CD}">
      <dgm:prSet/>
      <dgm:spPr/>
      <dgm:t>
        <a:bodyPr/>
        <a:lstStyle/>
        <a:p>
          <a:pPr>
            <a:defRPr b="1"/>
          </a:pPr>
          <a:r>
            <a:rPr lang="en-US"/>
            <a:t>Autonomous</a:t>
          </a:r>
        </a:p>
      </dgm:t>
    </dgm:pt>
    <dgm:pt modelId="{25BD6C58-3951-4BBF-B026-29320F769682}" type="parTrans" cxnId="{616A5E2B-AC1B-4507-9DCF-9416FAD8D8F5}">
      <dgm:prSet/>
      <dgm:spPr/>
      <dgm:t>
        <a:bodyPr/>
        <a:lstStyle/>
        <a:p>
          <a:endParaRPr lang="en-US"/>
        </a:p>
      </dgm:t>
    </dgm:pt>
    <dgm:pt modelId="{3FC611ED-2AB6-4D00-8596-517F9D415239}" type="sibTrans" cxnId="{616A5E2B-AC1B-4507-9DCF-9416FAD8D8F5}">
      <dgm:prSet/>
      <dgm:spPr/>
      <dgm:t>
        <a:bodyPr/>
        <a:lstStyle/>
        <a:p>
          <a:endParaRPr lang="en-US"/>
        </a:p>
      </dgm:t>
    </dgm:pt>
    <dgm:pt modelId="{1CFD3DD0-3ACB-48BB-B573-CBF5021A77C3}">
      <dgm:prSet/>
      <dgm:spPr/>
      <dgm:t>
        <a:bodyPr/>
        <a:lstStyle/>
        <a:p>
          <a:r>
            <a:rPr lang="en-US"/>
            <a:t>Mostly Deliberative</a:t>
          </a:r>
        </a:p>
      </dgm:t>
    </dgm:pt>
    <dgm:pt modelId="{E018A5A1-2698-429C-A59B-29FCD87E0651}" type="parTrans" cxnId="{C0689870-C76C-4F91-883D-29B3843AC94F}">
      <dgm:prSet/>
      <dgm:spPr/>
      <dgm:t>
        <a:bodyPr/>
        <a:lstStyle/>
        <a:p>
          <a:endParaRPr lang="en-US"/>
        </a:p>
      </dgm:t>
    </dgm:pt>
    <dgm:pt modelId="{F9B63902-D120-462E-9910-152040C4058E}" type="sibTrans" cxnId="{C0689870-C76C-4F91-883D-29B3843AC94F}">
      <dgm:prSet/>
      <dgm:spPr/>
      <dgm:t>
        <a:bodyPr/>
        <a:lstStyle/>
        <a:p>
          <a:endParaRPr lang="en-US"/>
        </a:p>
      </dgm:t>
    </dgm:pt>
    <dgm:pt modelId="{08C46367-F64E-44CA-B93F-8412D5F2BE27}">
      <dgm:prSet/>
      <dgm:spPr/>
      <dgm:t>
        <a:bodyPr/>
        <a:lstStyle/>
        <a:p>
          <a:r>
            <a:rPr lang="en-US"/>
            <a:t>Sense the Environment</a:t>
          </a:r>
        </a:p>
      </dgm:t>
    </dgm:pt>
    <dgm:pt modelId="{B5A2BF27-5ED2-4DB4-B6B7-4443E6FA4261}" type="parTrans" cxnId="{DB05F176-8DCD-4178-830E-F0262E593D55}">
      <dgm:prSet/>
      <dgm:spPr/>
      <dgm:t>
        <a:bodyPr/>
        <a:lstStyle/>
        <a:p>
          <a:endParaRPr lang="en-US"/>
        </a:p>
      </dgm:t>
    </dgm:pt>
    <dgm:pt modelId="{012B101E-7ECE-4E11-8776-FEE395698457}" type="sibTrans" cxnId="{DB05F176-8DCD-4178-830E-F0262E593D55}">
      <dgm:prSet/>
      <dgm:spPr/>
      <dgm:t>
        <a:bodyPr/>
        <a:lstStyle/>
        <a:p>
          <a:endParaRPr lang="en-US"/>
        </a:p>
      </dgm:t>
    </dgm:pt>
    <dgm:pt modelId="{187DD880-167C-4E71-80C0-5CE45AD2249F}">
      <dgm:prSet/>
      <dgm:spPr/>
      <dgm:t>
        <a:bodyPr/>
        <a:lstStyle/>
        <a:p>
          <a:r>
            <a:rPr lang="en-US"/>
            <a:t>Make Calculated Decision</a:t>
          </a:r>
        </a:p>
      </dgm:t>
    </dgm:pt>
    <dgm:pt modelId="{6404CE2C-F734-4F92-99AC-CA41AAF3BB7F}" type="parTrans" cxnId="{F643F18C-93DD-44B5-B2DD-D27331EAE781}">
      <dgm:prSet/>
      <dgm:spPr/>
      <dgm:t>
        <a:bodyPr/>
        <a:lstStyle/>
        <a:p>
          <a:endParaRPr lang="en-US"/>
        </a:p>
      </dgm:t>
    </dgm:pt>
    <dgm:pt modelId="{2E54F5A1-5944-482C-9FAF-2B8863D59E8E}" type="sibTrans" cxnId="{F643F18C-93DD-44B5-B2DD-D27331EAE781}">
      <dgm:prSet/>
      <dgm:spPr/>
      <dgm:t>
        <a:bodyPr/>
        <a:lstStyle/>
        <a:p>
          <a:endParaRPr lang="en-US"/>
        </a:p>
      </dgm:t>
    </dgm:pt>
    <dgm:pt modelId="{CBD21A40-3916-4BF5-B8B0-28BFBB0208E6}">
      <dgm:prSet/>
      <dgm:spPr/>
      <dgm:t>
        <a:bodyPr/>
        <a:lstStyle/>
        <a:p>
          <a:pPr>
            <a:defRPr b="1"/>
          </a:pPr>
          <a:r>
            <a:rPr lang="en-US"/>
            <a:t>Follow</a:t>
          </a:r>
        </a:p>
      </dgm:t>
    </dgm:pt>
    <dgm:pt modelId="{6904AD3E-7F39-4ED7-B243-678A4BC80B0D}" type="parTrans" cxnId="{90EAB546-912B-4BB7-9A8C-805303A3607A}">
      <dgm:prSet/>
      <dgm:spPr/>
      <dgm:t>
        <a:bodyPr/>
        <a:lstStyle/>
        <a:p>
          <a:endParaRPr lang="en-US"/>
        </a:p>
      </dgm:t>
    </dgm:pt>
    <dgm:pt modelId="{2D8DFE46-B124-49C2-9CD7-8921647E358F}" type="sibTrans" cxnId="{90EAB546-912B-4BB7-9A8C-805303A3607A}">
      <dgm:prSet/>
      <dgm:spPr/>
      <dgm:t>
        <a:bodyPr/>
        <a:lstStyle/>
        <a:p>
          <a:endParaRPr lang="en-US"/>
        </a:p>
      </dgm:t>
    </dgm:pt>
    <dgm:pt modelId="{BC6DFE50-C3B2-4E60-AEEA-22DD9197768D}">
      <dgm:prSet/>
      <dgm:spPr/>
      <dgm:t>
        <a:bodyPr/>
        <a:lstStyle/>
        <a:p>
          <a:r>
            <a:rPr lang="en-US"/>
            <a:t>Mostly Reactive</a:t>
          </a:r>
        </a:p>
      </dgm:t>
    </dgm:pt>
    <dgm:pt modelId="{B194725F-8F08-4891-B1E6-2978B7E13B8C}" type="parTrans" cxnId="{D67422DD-B075-458F-9D59-A787FEE57DC9}">
      <dgm:prSet/>
      <dgm:spPr/>
      <dgm:t>
        <a:bodyPr/>
        <a:lstStyle/>
        <a:p>
          <a:endParaRPr lang="en-US"/>
        </a:p>
      </dgm:t>
    </dgm:pt>
    <dgm:pt modelId="{EF5881FA-BD7B-4F69-953F-C05D7C596650}" type="sibTrans" cxnId="{D67422DD-B075-458F-9D59-A787FEE57DC9}">
      <dgm:prSet/>
      <dgm:spPr/>
      <dgm:t>
        <a:bodyPr/>
        <a:lstStyle/>
        <a:p>
          <a:endParaRPr lang="en-US"/>
        </a:p>
      </dgm:t>
    </dgm:pt>
    <dgm:pt modelId="{FCFFA95D-B835-4163-AD65-7C6A675F28D1}">
      <dgm:prSet/>
      <dgm:spPr/>
      <dgm:t>
        <a:bodyPr/>
        <a:lstStyle/>
        <a:p>
          <a:r>
            <a:rPr lang="en-US"/>
            <a:t>Sense Environment</a:t>
          </a:r>
        </a:p>
      </dgm:t>
    </dgm:pt>
    <dgm:pt modelId="{F2C248D4-5B00-4892-A576-DA4D91E6A7E6}" type="parTrans" cxnId="{8644C54C-38B3-4386-B437-BAA9A9329644}">
      <dgm:prSet/>
      <dgm:spPr/>
      <dgm:t>
        <a:bodyPr/>
        <a:lstStyle/>
        <a:p>
          <a:endParaRPr lang="en-US"/>
        </a:p>
      </dgm:t>
    </dgm:pt>
    <dgm:pt modelId="{27DDF84E-1191-4B1C-B268-8D9A21D29930}" type="sibTrans" cxnId="{8644C54C-38B3-4386-B437-BAA9A9329644}">
      <dgm:prSet/>
      <dgm:spPr/>
      <dgm:t>
        <a:bodyPr/>
        <a:lstStyle/>
        <a:p>
          <a:endParaRPr lang="en-US"/>
        </a:p>
      </dgm:t>
    </dgm:pt>
    <dgm:pt modelId="{932DBAEF-7561-48FF-A26A-70E3FF0EACBD}">
      <dgm:prSet/>
      <dgm:spPr/>
      <dgm:t>
        <a:bodyPr/>
        <a:lstStyle/>
        <a:p>
          <a:r>
            <a:rPr lang="en-US"/>
            <a:t>Follow Pattern</a:t>
          </a:r>
        </a:p>
      </dgm:t>
    </dgm:pt>
    <dgm:pt modelId="{4DCEAEDA-EB9B-4C81-A227-9EC77E2263DC}" type="parTrans" cxnId="{52ECE7DC-3DE0-4E5E-9395-0BE9ACAA32C7}">
      <dgm:prSet/>
      <dgm:spPr/>
      <dgm:t>
        <a:bodyPr/>
        <a:lstStyle/>
        <a:p>
          <a:endParaRPr lang="en-US"/>
        </a:p>
      </dgm:t>
    </dgm:pt>
    <dgm:pt modelId="{EC9D4238-8825-4ABD-B88D-57E2B5E85719}" type="sibTrans" cxnId="{52ECE7DC-3DE0-4E5E-9395-0BE9ACAA32C7}">
      <dgm:prSet/>
      <dgm:spPr/>
      <dgm:t>
        <a:bodyPr/>
        <a:lstStyle/>
        <a:p>
          <a:endParaRPr lang="en-US"/>
        </a:p>
      </dgm:t>
    </dgm:pt>
    <dgm:pt modelId="{D308EE41-4474-41F5-A793-D30EC554D350}" type="pres">
      <dgm:prSet presAssocID="{CFC33D7B-2DB8-49A5-96A4-FF00E1587D9E}" presName="root" presStyleCnt="0">
        <dgm:presLayoutVars>
          <dgm:dir/>
          <dgm:resizeHandles val="exact"/>
        </dgm:presLayoutVars>
      </dgm:prSet>
      <dgm:spPr/>
    </dgm:pt>
    <dgm:pt modelId="{418D975A-4504-488A-9103-DE579A9ED8EF}" type="pres">
      <dgm:prSet presAssocID="{AC3C3939-DC94-4971-A3FC-42E4857B36CD}" presName="compNode" presStyleCnt="0"/>
      <dgm:spPr/>
    </dgm:pt>
    <dgm:pt modelId="{558CD34E-8FC3-4150-B157-DA131E2A012A}" type="pres">
      <dgm:prSet presAssocID="{AC3C3939-DC94-4971-A3FC-42E4857B36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80736CFA-A6F9-4476-9A19-11904B874DBD}" type="pres">
      <dgm:prSet presAssocID="{AC3C3939-DC94-4971-A3FC-42E4857B36CD}" presName="iconSpace" presStyleCnt="0"/>
      <dgm:spPr/>
    </dgm:pt>
    <dgm:pt modelId="{0299C9D7-3F28-4282-87D5-3C3BDEBEBB56}" type="pres">
      <dgm:prSet presAssocID="{AC3C3939-DC94-4971-A3FC-42E4857B36CD}" presName="parTx" presStyleLbl="revTx" presStyleIdx="0" presStyleCnt="4">
        <dgm:presLayoutVars>
          <dgm:chMax val="0"/>
          <dgm:chPref val="0"/>
        </dgm:presLayoutVars>
      </dgm:prSet>
      <dgm:spPr/>
    </dgm:pt>
    <dgm:pt modelId="{0CAB14D0-5A05-4ADF-B7BC-30A9F88320C2}" type="pres">
      <dgm:prSet presAssocID="{AC3C3939-DC94-4971-A3FC-42E4857B36CD}" presName="txSpace" presStyleCnt="0"/>
      <dgm:spPr/>
    </dgm:pt>
    <dgm:pt modelId="{014B0F1F-D773-428A-AEE2-326E10BEBE6C}" type="pres">
      <dgm:prSet presAssocID="{AC3C3939-DC94-4971-A3FC-42E4857B36CD}" presName="desTx" presStyleLbl="revTx" presStyleIdx="1" presStyleCnt="4">
        <dgm:presLayoutVars/>
      </dgm:prSet>
      <dgm:spPr/>
    </dgm:pt>
    <dgm:pt modelId="{BC97D1D5-B875-4F84-B4DD-53916987C3B0}" type="pres">
      <dgm:prSet presAssocID="{3FC611ED-2AB6-4D00-8596-517F9D415239}" presName="sibTrans" presStyleCnt="0"/>
      <dgm:spPr/>
    </dgm:pt>
    <dgm:pt modelId="{0D4A521F-1B6F-4B7A-9A79-7E445C3EA745}" type="pres">
      <dgm:prSet presAssocID="{CBD21A40-3916-4BF5-B8B0-28BFBB0208E6}" presName="compNode" presStyleCnt="0"/>
      <dgm:spPr/>
    </dgm:pt>
    <dgm:pt modelId="{AC1271E2-4C76-4F2E-A152-1E4FE7089A7F}" type="pres">
      <dgm:prSet presAssocID="{CBD21A40-3916-4BF5-B8B0-28BFBB0208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84FC586-B5CF-43A0-8955-8F9C4E967D0D}" type="pres">
      <dgm:prSet presAssocID="{CBD21A40-3916-4BF5-B8B0-28BFBB0208E6}" presName="iconSpace" presStyleCnt="0"/>
      <dgm:spPr/>
    </dgm:pt>
    <dgm:pt modelId="{AC1DD3DB-B9C0-4698-A5CE-FF968FBF13D8}" type="pres">
      <dgm:prSet presAssocID="{CBD21A40-3916-4BF5-B8B0-28BFBB0208E6}" presName="parTx" presStyleLbl="revTx" presStyleIdx="2" presStyleCnt="4">
        <dgm:presLayoutVars>
          <dgm:chMax val="0"/>
          <dgm:chPref val="0"/>
        </dgm:presLayoutVars>
      </dgm:prSet>
      <dgm:spPr/>
    </dgm:pt>
    <dgm:pt modelId="{B0EE87DB-AF06-4415-B04C-1B6728771CFE}" type="pres">
      <dgm:prSet presAssocID="{CBD21A40-3916-4BF5-B8B0-28BFBB0208E6}" presName="txSpace" presStyleCnt="0"/>
      <dgm:spPr/>
    </dgm:pt>
    <dgm:pt modelId="{4998FEB0-0784-474C-98B8-E7BE3FD80B82}" type="pres">
      <dgm:prSet presAssocID="{CBD21A40-3916-4BF5-B8B0-28BFBB0208E6}" presName="desTx" presStyleLbl="revTx" presStyleIdx="3" presStyleCnt="4">
        <dgm:presLayoutVars/>
      </dgm:prSet>
      <dgm:spPr/>
    </dgm:pt>
  </dgm:ptLst>
  <dgm:cxnLst>
    <dgm:cxn modelId="{C03DB61A-B85D-421D-B08B-71550D1CF3EA}" type="presOf" srcId="{AC3C3939-DC94-4971-A3FC-42E4857B36CD}" destId="{0299C9D7-3F28-4282-87D5-3C3BDEBEBB56}" srcOrd="0" destOrd="0" presId="urn:microsoft.com/office/officeart/2018/5/layout/CenteredIconLabelDescriptionList"/>
    <dgm:cxn modelId="{616A5E2B-AC1B-4507-9DCF-9416FAD8D8F5}" srcId="{CFC33D7B-2DB8-49A5-96A4-FF00E1587D9E}" destId="{AC3C3939-DC94-4971-A3FC-42E4857B36CD}" srcOrd="0" destOrd="0" parTransId="{25BD6C58-3951-4BBF-B026-29320F769682}" sibTransId="{3FC611ED-2AB6-4D00-8596-517F9D415239}"/>
    <dgm:cxn modelId="{90EAB546-912B-4BB7-9A8C-805303A3607A}" srcId="{CFC33D7B-2DB8-49A5-96A4-FF00E1587D9E}" destId="{CBD21A40-3916-4BF5-B8B0-28BFBB0208E6}" srcOrd="1" destOrd="0" parTransId="{6904AD3E-7F39-4ED7-B243-678A4BC80B0D}" sibTransId="{2D8DFE46-B124-49C2-9CD7-8921647E358F}"/>
    <dgm:cxn modelId="{8644C54C-38B3-4386-B437-BAA9A9329644}" srcId="{CBD21A40-3916-4BF5-B8B0-28BFBB0208E6}" destId="{FCFFA95D-B835-4163-AD65-7C6A675F28D1}" srcOrd="1" destOrd="0" parTransId="{F2C248D4-5B00-4892-A576-DA4D91E6A7E6}" sibTransId="{27DDF84E-1191-4B1C-B268-8D9A21D29930}"/>
    <dgm:cxn modelId="{C0689870-C76C-4F91-883D-29B3843AC94F}" srcId="{AC3C3939-DC94-4971-A3FC-42E4857B36CD}" destId="{1CFD3DD0-3ACB-48BB-B573-CBF5021A77C3}" srcOrd="0" destOrd="0" parTransId="{E018A5A1-2698-429C-A59B-29FCD87E0651}" sibTransId="{F9B63902-D120-462E-9910-152040C4058E}"/>
    <dgm:cxn modelId="{DB05F176-8DCD-4178-830E-F0262E593D55}" srcId="{AC3C3939-DC94-4971-A3FC-42E4857B36CD}" destId="{08C46367-F64E-44CA-B93F-8412D5F2BE27}" srcOrd="1" destOrd="0" parTransId="{B5A2BF27-5ED2-4DB4-B6B7-4443E6FA4261}" sibTransId="{012B101E-7ECE-4E11-8776-FEE395698457}"/>
    <dgm:cxn modelId="{80A2277A-9487-4AB8-B393-16452F652407}" type="presOf" srcId="{1CFD3DD0-3ACB-48BB-B573-CBF5021A77C3}" destId="{014B0F1F-D773-428A-AEE2-326E10BEBE6C}" srcOrd="0" destOrd="0" presId="urn:microsoft.com/office/officeart/2018/5/layout/CenteredIconLabelDescriptionList"/>
    <dgm:cxn modelId="{33FACE7B-E23A-4187-ABF0-E207A2602E45}" type="presOf" srcId="{187DD880-167C-4E71-80C0-5CE45AD2249F}" destId="{014B0F1F-D773-428A-AEE2-326E10BEBE6C}" srcOrd="0" destOrd="2" presId="urn:microsoft.com/office/officeart/2018/5/layout/CenteredIconLabelDescriptionList"/>
    <dgm:cxn modelId="{A11ADB7C-4F9C-4DB2-908E-799276ED24E3}" type="presOf" srcId="{FCFFA95D-B835-4163-AD65-7C6A675F28D1}" destId="{4998FEB0-0784-474C-98B8-E7BE3FD80B82}" srcOrd="0" destOrd="1" presId="urn:microsoft.com/office/officeart/2018/5/layout/CenteredIconLabelDescriptionList"/>
    <dgm:cxn modelId="{F158477D-A825-4DCF-97DE-79AD0515E0DD}" type="presOf" srcId="{CBD21A40-3916-4BF5-B8B0-28BFBB0208E6}" destId="{AC1DD3DB-B9C0-4698-A5CE-FF968FBF13D8}" srcOrd="0" destOrd="0" presId="urn:microsoft.com/office/officeart/2018/5/layout/CenteredIconLabelDescriptionList"/>
    <dgm:cxn modelId="{AB63CE83-CF6F-42C6-AB19-48EA440C15A8}" type="presOf" srcId="{932DBAEF-7561-48FF-A26A-70E3FF0EACBD}" destId="{4998FEB0-0784-474C-98B8-E7BE3FD80B82}" srcOrd="0" destOrd="2" presId="urn:microsoft.com/office/officeart/2018/5/layout/CenteredIconLabelDescriptionList"/>
    <dgm:cxn modelId="{128C0B87-D002-4E0F-BBF7-4788E8E9D0CD}" type="presOf" srcId="{BC6DFE50-C3B2-4E60-AEEA-22DD9197768D}" destId="{4998FEB0-0784-474C-98B8-E7BE3FD80B82}" srcOrd="0" destOrd="0" presId="urn:microsoft.com/office/officeart/2018/5/layout/CenteredIconLabelDescriptionList"/>
    <dgm:cxn modelId="{F643F18C-93DD-44B5-B2DD-D27331EAE781}" srcId="{AC3C3939-DC94-4971-A3FC-42E4857B36CD}" destId="{187DD880-167C-4E71-80C0-5CE45AD2249F}" srcOrd="2" destOrd="0" parTransId="{6404CE2C-F734-4F92-99AC-CA41AAF3BB7F}" sibTransId="{2E54F5A1-5944-482C-9FAF-2B8863D59E8E}"/>
    <dgm:cxn modelId="{EAF5BF97-56AD-416A-9CD4-2E0AF22C0413}" type="presOf" srcId="{CFC33D7B-2DB8-49A5-96A4-FF00E1587D9E}" destId="{D308EE41-4474-41F5-A793-D30EC554D350}" srcOrd="0" destOrd="0" presId="urn:microsoft.com/office/officeart/2018/5/layout/CenteredIconLabelDescriptionList"/>
    <dgm:cxn modelId="{4057D8C0-C146-4BFF-8D69-249E684167CA}" type="presOf" srcId="{08C46367-F64E-44CA-B93F-8412D5F2BE27}" destId="{014B0F1F-D773-428A-AEE2-326E10BEBE6C}" srcOrd="0" destOrd="1" presId="urn:microsoft.com/office/officeart/2018/5/layout/CenteredIconLabelDescriptionList"/>
    <dgm:cxn modelId="{52ECE7DC-3DE0-4E5E-9395-0BE9ACAA32C7}" srcId="{CBD21A40-3916-4BF5-B8B0-28BFBB0208E6}" destId="{932DBAEF-7561-48FF-A26A-70E3FF0EACBD}" srcOrd="2" destOrd="0" parTransId="{4DCEAEDA-EB9B-4C81-A227-9EC77E2263DC}" sibTransId="{EC9D4238-8825-4ABD-B88D-57E2B5E85719}"/>
    <dgm:cxn modelId="{D67422DD-B075-458F-9D59-A787FEE57DC9}" srcId="{CBD21A40-3916-4BF5-B8B0-28BFBB0208E6}" destId="{BC6DFE50-C3B2-4E60-AEEA-22DD9197768D}" srcOrd="0" destOrd="0" parTransId="{B194725F-8F08-4891-B1E6-2978B7E13B8C}" sibTransId="{EF5881FA-BD7B-4F69-953F-C05D7C596650}"/>
    <dgm:cxn modelId="{F32D5F98-4D19-4681-9C39-9DCA97E5698D}" type="presParOf" srcId="{D308EE41-4474-41F5-A793-D30EC554D350}" destId="{418D975A-4504-488A-9103-DE579A9ED8EF}" srcOrd="0" destOrd="0" presId="urn:microsoft.com/office/officeart/2018/5/layout/CenteredIconLabelDescriptionList"/>
    <dgm:cxn modelId="{DC583AF6-3B5D-47BC-9472-4964E01D3819}" type="presParOf" srcId="{418D975A-4504-488A-9103-DE579A9ED8EF}" destId="{558CD34E-8FC3-4150-B157-DA131E2A012A}" srcOrd="0" destOrd="0" presId="urn:microsoft.com/office/officeart/2018/5/layout/CenteredIconLabelDescriptionList"/>
    <dgm:cxn modelId="{65037EF5-7884-4FBD-A0E3-44A6BE3F5A8D}" type="presParOf" srcId="{418D975A-4504-488A-9103-DE579A9ED8EF}" destId="{80736CFA-A6F9-4476-9A19-11904B874DBD}" srcOrd="1" destOrd="0" presId="urn:microsoft.com/office/officeart/2018/5/layout/CenteredIconLabelDescriptionList"/>
    <dgm:cxn modelId="{CD3EC2CF-CABC-4372-AC89-86275412AB29}" type="presParOf" srcId="{418D975A-4504-488A-9103-DE579A9ED8EF}" destId="{0299C9D7-3F28-4282-87D5-3C3BDEBEBB56}" srcOrd="2" destOrd="0" presId="urn:microsoft.com/office/officeart/2018/5/layout/CenteredIconLabelDescriptionList"/>
    <dgm:cxn modelId="{11A9F00F-3EEB-49A8-B032-0913D95667AE}" type="presParOf" srcId="{418D975A-4504-488A-9103-DE579A9ED8EF}" destId="{0CAB14D0-5A05-4ADF-B7BC-30A9F88320C2}" srcOrd="3" destOrd="0" presId="urn:microsoft.com/office/officeart/2018/5/layout/CenteredIconLabelDescriptionList"/>
    <dgm:cxn modelId="{522A0EE5-ED7F-4D13-9750-8B9C625C6723}" type="presParOf" srcId="{418D975A-4504-488A-9103-DE579A9ED8EF}" destId="{014B0F1F-D773-428A-AEE2-326E10BEBE6C}" srcOrd="4" destOrd="0" presId="urn:microsoft.com/office/officeart/2018/5/layout/CenteredIconLabelDescriptionList"/>
    <dgm:cxn modelId="{70F4BCD0-6329-4394-80E0-7426763B20F5}" type="presParOf" srcId="{D308EE41-4474-41F5-A793-D30EC554D350}" destId="{BC97D1D5-B875-4F84-B4DD-53916987C3B0}" srcOrd="1" destOrd="0" presId="urn:microsoft.com/office/officeart/2018/5/layout/CenteredIconLabelDescriptionList"/>
    <dgm:cxn modelId="{EB8326CD-05E1-4E65-89BB-4F986DA65E7A}" type="presParOf" srcId="{D308EE41-4474-41F5-A793-D30EC554D350}" destId="{0D4A521F-1B6F-4B7A-9A79-7E445C3EA745}" srcOrd="2" destOrd="0" presId="urn:microsoft.com/office/officeart/2018/5/layout/CenteredIconLabelDescriptionList"/>
    <dgm:cxn modelId="{9FF1BBEA-2180-4574-BCAB-52F78EF0A7BB}" type="presParOf" srcId="{0D4A521F-1B6F-4B7A-9A79-7E445C3EA745}" destId="{AC1271E2-4C76-4F2E-A152-1E4FE7089A7F}" srcOrd="0" destOrd="0" presId="urn:microsoft.com/office/officeart/2018/5/layout/CenteredIconLabelDescriptionList"/>
    <dgm:cxn modelId="{048D312F-FA36-43AE-BE47-5D44A7E85817}" type="presParOf" srcId="{0D4A521F-1B6F-4B7A-9A79-7E445C3EA745}" destId="{A84FC586-B5CF-43A0-8955-8F9C4E967D0D}" srcOrd="1" destOrd="0" presId="urn:microsoft.com/office/officeart/2018/5/layout/CenteredIconLabelDescriptionList"/>
    <dgm:cxn modelId="{EDC19745-D4C0-4316-8B1F-85999EC0A514}" type="presParOf" srcId="{0D4A521F-1B6F-4B7A-9A79-7E445C3EA745}" destId="{AC1DD3DB-B9C0-4698-A5CE-FF968FBF13D8}" srcOrd="2" destOrd="0" presId="urn:microsoft.com/office/officeart/2018/5/layout/CenteredIconLabelDescriptionList"/>
    <dgm:cxn modelId="{EE971641-4457-4440-A746-CBB03468DC01}" type="presParOf" srcId="{0D4A521F-1B6F-4B7A-9A79-7E445C3EA745}" destId="{B0EE87DB-AF06-4415-B04C-1B6728771CFE}" srcOrd="3" destOrd="0" presId="urn:microsoft.com/office/officeart/2018/5/layout/CenteredIconLabelDescriptionList"/>
    <dgm:cxn modelId="{3D59C365-6E04-4BD1-A60A-7EAB67D240FE}" type="presParOf" srcId="{0D4A521F-1B6F-4B7A-9A79-7E445C3EA745}" destId="{4998FEB0-0784-474C-98B8-E7BE3FD80B8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B7F9A3-07E1-4E6F-93E9-F86F603EBD73}"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US"/>
        </a:p>
      </dgm:t>
    </dgm:pt>
    <dgm:pt modelId="{75056C8A-CC27-40EB-9B8F-6E79E804ECC8}">
      <dgm:prSet/>
      <dgm:spPr/>
      <dgm:t>
        <a:bodyPr/>
        <a:lstStyle/>
        <a:p>
          <a:pPr rtl="0"/>
          <a:r>
            <a:rPr lang="en-US"/>
            <a:t>Autonomy at Startup</a:t>
          </a:r>
        </a:p>
      </dgm:t>
    </dgm:pt>
    <dgm:pt modelId="{DEDE57B3-D6F9-4ECF-AED8-022E441E8D39}" type="parTrans" cxnId="{97E0C3C6-C0B0-4BA2-8828-5A404160A76C}">
      <dgm:prSet/>
      <dgm:spPr/>
      <dgm:t>
        <a:bodyPr/>
        <a:lstStyle/>
        <a:p>
          <a:endParaRPr lang="en-US"/>
        </a:p>
      </dgm:t>
    </dgm:pt>
    <dgm:pt modelId="{8D3CD186-FA92-4DA1-A57A-9A2FB1A0303C}" type="sibTrans" cxnId="{97E0C3C6-C0B0-4BA2-8828-5A404160A76C}">
      <dgm:prSet/>
      <dgm:spPr/>
      <dgm:t>
        <a:bodyPr/>
        <a:lstStyle/>
        <a:p>
          <a:endParaRPr lang="en-US"/>
        </a:p>
      </dgm:t>
    </dgm:pt>
    <dgm:pt modelId="{098F8831-489C-420B-9A15-002DF1472A6D}">
      <dgm:prSet/>
      <dgm:spPr/>
      <dgm:t>
        <a:bodyPr/>
        <a:lstStyle/>
        <a:p>
          <a:r>
            <a:rPr lang="en-US"/>
            <a:t>It will function the same as Project 2</a:t>
          </a:r>
        </a:p>
      </dgm:t>
    </dgm:pt>
    <dgm:pt modelId="{0436F25B-0E53-4035-8B82-1AB2A19EF024}" type="parTrans" cxnId="{E78E88D3-17C0-4F38-87FA-335475B66930}">
      <dgm:prSet/>
      <dgm:spPr/>
      <dgm:t>
        <a:bodyPr/>
        <a:lstStyle/>
        <a:p>
          <a:endParaRPr lang="en-US"/>
        </a:p>
      </dgm:t>
    </dgm:pt>
    <dgm:pt modelId="{C8F9A960-0080-40B3-B424-44FF994B9CE1}" type="sibTrans" cxnId="{E78E88D3-17C0-4F38-87FA-335475B66930}">
      <dgm:prSet/>
      <dgm:spPr/>
      <dgm:t>
        <a:bodyPr/>
        <a:lstStyle/>
        <a:p>
          <a:endParaRPr lang="en-US"/>
        </a:p>
      </dgm:t>
    </dgm:pt>
    <dgm:pt modelId="{B7370BDB-49FC-4275-A6C2-8964977C7B38}">
      <dgm:prSet/>
      <dgm:spPr/>
      <dgm:t>
        <a:bodyPr/>
        <a:lstStyle/>
        <a:p>
          <a:r>
            <a:rPr lang="en-US"/>
            <a:t>User will start the 'follow'</a:t>
          </a:r>
        </a:p>
      </dgm:t>
    </dgm:pt>
    <dgm:pt modelId="{3994D7A8-3697-4BD8-BB67-779E8CFF6BB7}" type="parTrans" cxnId="{DDE5E77E-7B6D-47FE-BBE3-24E36B1BC2B3}">
      <dgm:prSet/>
      <dgm:spPr/>
      <dgm:t>
        <a:bodyPr/>
        <a:lstStyle/>
        <a:p>
          <a:endParaRPr lang="en-US"/>
        </a:p>
      </dgm:t>
    </dgm:pt>
    <dgm:pt modelId="{BC37C8BA-23C9-45F4-8F4A-7699AEBFB02B}" type="sibTrans" cxnId="{DDE5E77E-7B6D-47FE-BBE3-24E36B1BC2B3}">
      <dgm:prSet/>
      <dgm:spPr/>
      <dgm:t>
        <a:bodyPr/>
        <a:lstStyle/>
        <a:p>
          <a:endParaRPr lang="en-US"/>
        </a:p>
      </dgm:t>
    </dgm:pt>
    <dgm:pt modelId="{11F14180-4984-4EFA-9508-41491C2291FC}">
      <dgm:prSet/>
      <dgm:spPr/>
      <dgm:t>
        <a:bodyPr/>
        <a:lstStyle/>
        <a:p>
          <a:r>
            <a:rPr lang="en-US"/>
            <a:t>User will specify specific pattern</a:t>
          </a:r>
        </a:p>
      </dgm:t>
    </dgm:pt>
    <dgm:pt modelId="{A3888CDA-E530-4F5A-85C6-79FAB40D19CD}" type="parTrans" cxnId="{549E2E7B-4975-458A-AA53-68010948DC19}">
      <dgm:prSet/>
      <dgm:spPr/>
      <dgm:t>
        <a:bodyPr/>
        <a:lstStyle/>
        <a:p>
          <a:endParaRPr lang="en-US"/>
        </a:p>
      </dgm:t>
    </dgm:pt>
    <dgm:pt modelId="{027A7E73-4B0D-416B-BDE7-AD604DD287AA}" type="sibTrans" cxnId="{549E2E7B-4975-458A-AA53-68010948DC19}">
      <dgm:prSet/>
      <dgm:spPr/>
      <dgm:t>
        <a:bodyPr/>
        <a:lstStyle/>
        <a:p>
          <a:endParaRPr lang="en-US"/>
        </a:p>
      </dgm:t>
    </dgm:pt>
    <dgm:pt modelId="{BDB4A553-ADFB-4868-B588-DF62FE95B45B}">
      <dgm:prSet/>
      <dgm:spPr/>
      <dgm:t>
        <a:bodyPr/>
        <a:lstStyle/>
        <a:p>
          <a:r>
            <a:rPr lang="en-US"/>
            <a:t>Robot Searches for pattern and follows pattern</a:t>
          </a:r>
        </a:p>
      </dgm:t>
    </dgm:pt>
    <dgm:pt modelId="{748EC2A1-7C86-41E3-A7C6-10CEB47EA8D2}" type="parTrans" cxnId="{6A60FD5B-EC76-4167-915D-513229B8D9D2}">
      <dgm:prSet/>
      <dgm:spPr/>
      <dgm:t>
        <a:bodyPr/>
        <a:lstStyle/>
        <a:p>
          <a:endParaRPr lang="en-US"/>
        </a:p>
      </dgm:t>
    </dgm:pt>
    <dgm:pt modelId="{DC2A81A7-F825-4C28-9E82-729186AE8A95}" type="sibTrans" cxnId="{6A60FD5B-EC76-4167-915D-513229B8D9D2}">
      <dgm:prSet/>
      <dgm:spPr/>
      <dgm:t>
        <a:bodyPr/>
        <a:lstStyle/>
        <a:p>
          <a:endParaRPr lang="en-US"/>
        </a:p>
      </dgm:t>
    </dgm:pt>
    <dgm:pt modelId="{0772E45D-A520-4380-B36A-7CB3608A8A80}">
      <dgm:prSet/>
      <dgm:spPr/>
      <dgm:t>
        <a:bodyPr/>
        <a:lstStyle/>
        <a:p>
          <a:r>
            <a:rPr lang="en-US"/>
            <a:t>Follow Operation will function for 30 seconds</a:t>
          </a:r>
        </a:p>
      </dgm:t>
    </dgm:pt>
    <dgm:pt modelId="{0E192826-273C-458E-8285-BBA636E117A0}" type="parTrans" cxnId="{360AAF0C-B9AB-48C7-910E-DD5CC40AACB0}">
      <dgm:prSet/>
      <dgm:spPr/>
      <dgm:t>
        <a:bodyPr/>
        <a:lstStyle/>
        <a:p>
          <a:endParaRPr lang="en-US"/>
        </a:p>
      </dgm:t>
    </dgm:pt>
    <dgm:pt modelId="{648F6420-7DF1-4AB8-8009-194D5903DC8A}" type="sibTrans" cxnId="{360AAF0C-B9AB-48C7-910E-DD5CC40AACB0}">
      <dgm:prSet/>
      <dgm:spPr/>
      <dgm:t>
        <a:bodyPr/>
        <a:lstStyle/>
        <a:p>
          <a:endParaRPr lang="en-US"/>
        </a:p>
      </dgm:t>
    </dgm:pt>
    <dgm:pt modelId="{5AF88870-9539-4AB4-855C-9736A907DE11}">
      <dgm:prSet/>
      <dgm:spPr/>
      <dgm:t>
        <a:bodyPr/>
        <a:lstStyle/>
        <a:p>
          <a:r>
            <a:rPr lang="en-US"/>
            <a:t>After 30 Seconds, Autonomy will resume</a:t>
          </a:r>
        </a:p>
      </dgm:t>
    </dgm:pt>
    <dgm:pt modelId="{12CB8C50-F625-473D-A988-63410D5E7257}" type="parTrans" cxnId="{99994C62-2829-404F-AAA6-9211A272E048}">
      <dgm:prSet/>
      <dgm:spPr/>
      <dgm:t>
        <a:bodyPr/>
        <a:lstStyle/>
        <a:p>
          <a:endParaRPr lang="en-US"/>
        </a:p>
      </dgm:t>
    </dgm:pt>
    <dgm:pt modelId="{20BA2711-A3C4-4F6E-BD4F-BBB175F86C49}" type="sibTrans" cxnId="{99994C62-2829-404F-AAA6-9211A272E048}">
      <dgm:prSet/>
      <dgm:spPr/>
      <dgm:t>
        <a:bodyPr/>
        <a:lstStyle/>
        <a:p>
          <a:endParaRPr lang="en-US"/>
        </a:p>
      </dgm:t>
    </dgm:pt>
    <dgm:pt modelId="{74A6A448-48D0-41D8-A6F4-8370C253DE49}" type="pres">
      <dgm:prSet presAssocID="{16B7F9A3-07E1-4E6F-93E9-F86F603EBD73}" presName="Name0" presStyleCnt="0">
        <dgm:presLayoutVars>
          <dgm:dir/>
          <dgm:resizeHandles val="exact"/>
        </dgm:presLayoutVars>
      </dgm:prSet>
      <dgm:spPr/>
    </dgm:pt>
    <dgm:pt modelId="{812FFE94-2A9C-4265-AC17-6A3AE351478D}" type="pres">
      <dgm:prSet presAssocID="{75056C8A-CC27-40EB-9B8F-6E79E804ECC8}" presName="node" presStyleLbl="node1" presStyleIdx="0" presStyleCnt="6">
        <dgm:presLayoutVars>
          <dgm:bulletEnabled val="1"/>
        </dgm:presLayoutVars>
      </dgm:prSet>
      <dgm:spPr/>
    </dgm:pt>
    <dgm:pt modelId="{331BEFDC-C11E-4396-90D6-6117365BF977}" type="pres">
      <dgm:prSet presAssocID="{8D3CD186-FA92-4DA1-A57A-9A2FB1A0303C}" presName="sibTrans" presStyleLbl="sibTrans1D1" presStyleIdx="0" presStyleCnt="5"/>
      <dgm:spPr/>
    </dgm:pt>
    <dgm:pt modelId="{CDA0C891-8401-43AF-8E9D-7C15B598803D}" type="pres">
      <dgm:prSet presAssocID="{8D3CD186-FA92-4DA1-A57A-9A2FB1A0303C}" presName="connectorText" presStyleLbl="sibTrans1D1" presStyleIdx="0" presStyleCnt="5"/>
      <dgm:spPr/>
    </dgm:pt>
    <dgm:pt modelId="{CD90A435-93A4-411B-8BF3-F8B1879AF17C}" type="pres">
      <dgm:prSet presAssocID="{098F8831-489C-420B-9A15-002DF1472A6D}" presName="node" presStyleLbl="node1" presStyleIdx="1" presStyleCnt="6">
        <dgm:presLayoutVars>
          <dgm:bulletEnabled val="1"/>
        </dgm:presLayoutVars>
      </dgm:prSet>
      <dgm:spPr/>
    </dgm:pt>
    <dgm:pt modelId="{6E8B95A7-C0F6-46FA-A2AD-7FF82EDBE11E}" type="pres">
      <dgm:prSet presAssocID="{C8F9A960-0080-40B3-B424-44FF994B9CE1}" presName="sibTrans" presStyleLbl="sibTrans1D1" presStyleIdx="1" presStyleCnt="5"/>
      <dgm:spPr/>
    </dgm:pt>
    <dgm:pt modelId="{894366B9-DA48-443E-A571-5C11C315D135}" type="pres">
      <dgm:prSet presAssocID="{C8F9A960-0080-40B3-B424-44FF994B9CE1}" presName="connectorText" presStyleLbl="sibTrans1D1" presStyleIdx="1" presStyleCnt="5"/>
      <dgm:spPr/>
    </dgm:pt>
    <dgm:pt modelId="{42482BCC-39AF-4928-BD71-F30F7406B43C}" type="pres">
      <dgm:prSet presAssocID="{B7370BDB-49FC-4275-A6C2-8964977C7B38}" presName="node" presStyleLbl="node1" presStyleIdx="2" presStyleCnt="6">
        <dgm:presLayoutVars>
          <dgm:bulletEnabled val="1"/>
        </dgm:presLayoutVars>
      </dgm:prSet>
      <dgm:spPr/>
    </dgm:pt>
    <dgm:pt modelId="{7776C4FB-E5DF-4F84-9AB6-3F3493B60E16}" type="pres">
      <dgm:prSet presAssocID="{BC37C8BA-23C9-45F4-8F4A-7699AEBFB02B}" presName="sibTrans" presStyleLbl="sibTrans1D1" presStyleIdx="2" presStyleCnt="5"/>
      <dgm:spPr/>
    </dgm:pt>
    <dgm:pt modelId="{2B0DCC44-EF66-49B8-9D45-F58272DBFF33}" type="pres">
      <dgm:prSet presAssocID="{BC37C8BA-23C9-45F4-8F4A-7699AEBFB02B}" presName="connectorText" presStyleLbl="sibTrans1D1" presStyleIdx="2" presStyleCnt="5"/>
      <dgm:spPr/>
    </dgm:pt>
    <dgm:pt modelId="{80FA8E5A-101E-4474-88F4-D59E58A39339}" type="pres">
      <dgm:prSet presAssocID="{BDB4A553-ADFB-4868-B588-DF62FE95B45B}" presName="node" presStyleLbl="node1" presStyleIdx="3" presStyleCnt="6">
        <dgm:presLayoutVars>
          <dgm:bulletEnabled val="1"/>
        </dgm:presLayoutVars>
      </dgm:prSet>
      <dgm:spPr/>
    </dgm:pt>
    <dgm:pt modelId="{61879049-6EBA-4F94-B44F-D5F05E1B3E25}" type="pres">
      <dgm:prSet presAssocID="{DC2A81A7-F825-4C28-9E82-729186AE8A95}" presName="sibTrans" presStyleLbl="sibTrans1D1" presStyleIdx="3" presStyleCnt="5"/>
      <dgm:spPr/>
    </dgm:pt>
    <dgm:pt modelId="{D5CBA1CE-6053-435C-92C2-D9D488E5F538}" type="pres">
      <dgm:prSet presAssocID="{DC2A81A7-F825-4C28-9E82-729186AE8A95}" presName="connectorText" presStyleLbl="sibTrans1D1" presStyleIdx="3" presStyleCnt="5"/>
      <dgm:spPr/>
    </dgm:pt>
    <dgm:pt modelId="{68A0CE70-E0D0-4B6A-A212-EA4C96F65C6A}" type="pres">
      <dgm:prSet presAssocID="{0772E45D-A520-4380-B36A-7CB3608A8A80}" presName="node" presStyleLbl="node1" presStyleIdx="4" presStyleCnt="6">
        <dgm:presLayoutVars>
          <dgm:bulletEnabled val="1"/>
        </dgm:presLayoutVars>
      </dgm:prSet>
      <dgm:spPr/>
    </dgm:pt>
    <dgm:pt modelId="{164C71CE-52A7-45E5-BED1-716FF9AC3AB5}" type="pres">
      <dgm:prSet presAssocID="{648F6420-7DF1-4AB8-8009-194D5903DC8A}" presName="sibTrans" presStyleLbl="sibTrans1D1" presStyleIdx="4" presStyleCnt="5"/>
      <dgm:spPr/>
    </dgm:pt>
    <dgm:pt modelId="{376BCB1A-4783-44F0-9F6F-21179E9108DD}" type="pres">
      <dgm:prSet presAssocID="{648F6420-7DF1-4AB8-8009-194D5903DC8A}" presName="connectorText" presStyleLbl="sibTrans1D1" presStyleIdx="4" presStyleCnt="5"/>
      <dgm:spPr/>
    </dgm:pt>
    <dgm:pt modelId="{A416593C-9A0A-4F07-9ADF-68E69ADB5350}" type="pres">
      <dgm:prSet presAssocID="{5AF88870-9539-4AB4-855C-9736A907DE11}" presName="node" presStyleLbl="node1" presStyleIdx="5" presStyleCnt="6">
        <dgm:presLayoutVars>
          <dgm:bulletEnabled val="1"/>
        </dgm:presLayoutVars>
      </dgm:prSet>
      <dgm:spPr/>
    </dgm:pt>
  </dgm:ptLst>
  <dgm:cxnLst>
    <dgm:cxn modelId="{360AAF0C-B9AB-48C7-910E-DD5CC40AACB0}" srcId="{16B7F9A3-07E1-4E6F-93E9-F86F603EBD73}" destId="{0772E45D-A520-4380-B36A-7CB3608A8A80}" srcOrd="4" destOrd="0" parTransId="{0E192826-273C-458E-8285-BBA636E117A0}" sibTransId="{648F6420-7DF1-4AB8-8009-194D5903DC8A}"/>
    <dgm:cxn modelId="{E0D17E13-764C-4AFA-83DF-751A765A6D81}" type="presOf" srcId="{DC2A81A7-F825-4C28-9E82-729186AE8A95}" destId="{D5CBA1CE-6053-435C-92C2-D9D488E5F538}" srcOrd="1" destOrd="0" presId="urn:microsoft.com/office/officeart/2005/8/layout/bProcess3"/>
    <dgm:cxn modelId="{99045220-18A3-4BC0-8097-79849F41ADB7}" type="presOf" srcId="{B7370BDB-49FC-4275-A6C2-8964977C7B38}" destId="{42482BCC-39AF-4928-BD71-F30F7406B43C}" srcOrd="0" destOrd="0" presId="urn:microsoft.com/office/officeart/2005/8/layout/bProcess3"/>
    <dgm:cxn modelId="{8B2C0723-984F-4567-BBE7-0A3D359B8D81}" type="presOf" srcId="{648F6420-7DF1-4AB8-8009-194D5903DC8A}" destId="{376BCB1A-4783-44F0-9F6F-21179E9108DD}" srcOrd="1" destOrd="0" presId="urn:microsoft.com/office/officeart/2005/8/layout/bProcess3"/>
    <dgm:cxn modelId="{6A60FD5B-EC76-4167-915D-513229B8D9D2}" srcId="{16B7F9A3-07E1-4E6F-93E9-F86F603EBD73}" destId="{BDB4A553-ADFB-4868-B588-DF62FE95B45B}" srcOrd="3" destOrd="0" parTransId="{748EC2A1-7C86-41E3-A7C6-10CEB47EA8D2}" sibTransId="{DC2A81A7-F825-4C28-9E82-729186AE8A95}"/>
    <dgm:cxn modelId="{99994C62-2829-404F-AAA6-9211A272E048}" srcId="{16B7F9A3-07E1-4E6F-93E9-F86F603EBD73}" destId="{5AF88870-9539-4AB4-855C-9736A907DE11}" srcOrd="5" destOrd="0" parTransId="{12CB8C50-F625-473D-A988-63410D5E7257}" sibTransId="{20BA2711-A3C4-4F6E-BD4F-BBB175F86C49}"/>
    <dgm:cxn modelId="{9B228147-9494-466A-A9C4-6042EBE94D1A}" type="presOf" srcId="{16B7F9A3-07E1-4E6F-93E9-F86F603EBD73}" destId="{74A6A448-48D0-41D8-A6F4-8370C253DE49}" srcOrd="0" destOrd="0" presId="urn:microsoft.com/office/officeart/2005/8/layout/bProcess3"/>
    <dgm:cxn modelId="{83441F71-CEBB-4855-B1E8-7FE3C2CE49B3}" type="presOf" srcId="{75056C8A-CC27-40EB-9B8F-6E79E804ECC8}" destId="{812FFE94-2A9C-4265-AC17-6A3AE351478D}" srcOrd="0" destOrd="0" presId="urn:microsoft.com/office/officeart/2005/8/layout/bProcess3"/>
    <dgm:cxn modelId="{DAF14671-9020-4AAC-B3CD-F12CF86A1623}" type="presOf" srcId="{C8F9A960-0080-40B3-B424-44FF994B9CE1}" destId="{894366B9-DA48-443E-A571-5C11C315D135}" srcOrd="1" destOrd="0" presId="urn:microsoft.com/office/officeart/2005/8/layout/bProcess3"/>
    <dgm:cxn modelId="{3EE2A156-1A5B-4C9D-9D30-6DA38BE1DA7E}" type="presOf" srcId="{BC37C8BA-23C9-45F4-8F4A-7699AEBFB02B}" destId="{7776C4FB-E5DF-4F84-9AB6-3F3493B60E16}" srcOrd="0" destOrd="0" presId="urn:microsoft.com/office/officeart/2005/8/layout/bProcess3"/>
    <dgm:cxn modelId="{1FD3287B-7FC7-46FA-A84C-A8F837A748AA}" type="presOf" srcId="{5AF88870-9539-4AB4-855C-9736A907DE11}" destId="{A416593C-9A0A-4F07-9ADF-68E69ADB5350}" srcOrd="0" destOrd="0" presId="urn:microsoft.com/office/officeart/2005/8/layout/bProcess3"/>
    <dgm:cxn modelId="{549E2E7B-4975-458A-AA53-68010948DC19}" srcId="{B7370BDB-49FC-4275-A6C2-8964977C7B38}" destId="{11F14180-4984-4EFA-9508-41491C2291FC}" srcOrd="0" destOrd="0" parTransId="{A3888CDA-E530-4F5A-85C6-79FAB40D19CD}" sibTransId="{027A7E73-4B0D-416B-BDE7-AD604DD287AA}"/>
    <dgm:cxn modelId="{BD64037C-AA4E-40B2-9AE3-76933E4CF993}" type="presOf" srcId="{C8F9A960-0080-40B3-B424-44FF994B9CE1}" destId="{6E8B95A7-C0F6-46FA-A2AD-7FF82EDBE11E}" srcOrd="0" destOrd="0" presId="urn:microsoft.com/office/officeart/2005/8/layout/bProcess3"/>
    <dgm:cxn modelId="{C44D077C-D75B-4037-BEB6-6F270CA1981F}" type="presOf" srcId="{8D3CD186-FA92-4DA1-A57A-9A2FB1A0303C}" destId="{CDA0C891-8401-43AF-8E9D-7C15B598803D}" srcOrd="1" destOrd="0" presId="urn:microsoft.com/office/officeart/2005/8/layout/bProcess3"/>
    <dgm:cxn modelId="{DDE5E77E-7B6D-47FE-BBE3-24E36B1BC2B3}" srcId="{16B7F9A3-07E1-4E6F-93E9-F86F603EBD73}" destId="{B7370BDB-49FC-4275-A6C2-8964977C7B38}" srcOrd="2" destOrd="0" parTransId="{3994D7A8-3697-4BD8-BB67-779E8CFF6BB7}" sibTransId="{BC37C8BA-23C9-45F4-8F4A-7699AEBFB02B}"/>
    <dgm:cxn modelId="{6756439D-6A1C-4258-8B9E-1AB26DAEB4C4}" type="presOf" srcId="{0772E45D-A520-4380-B36A-7CB3608A8A80}" destId="{68A0CE70-E0D0-4B6A-A212-EA4C96F65C6A}" srcOrd="0" destOrd="0" presId="urn:microsoft.com/office/officeart/2005/8/layout/bProcess3"/>
    <dgm:cxn modelId="{017DF19F-2232-4C46-963D-58F4789C7536}" type="presOf" srcId="{8D3CD186-FA92-4DA1-A57A-9A2FB1A0303C}" destId="{331BEFDC-C11E-4396-90D6-6117365BF977}" srcOrd="0" destOrd="0" presId="urn:microsoft.com/office/officeart/2005/8/layout/bProcess3"/>
    <dgm:cxn modelId="{F86906A0-080C-48CC-AC8E-882D0B92AE46}" type="presOf" srcId="{BDB4A553-ADFB-4868-B588-DF62FE95B45B}" destId="{80FA8E5A-101E-4474-88F4-D59E58A39339}" srcOrd="0" destOrd="0" presId="urn:microsoft.com/office/officeart/2005/8/layout/bProcess3"/>
    <dgm:cxn modelId="{16754AA3-0D6E-4BBE-BB44-E989CBABC237}" type="presOf" srcId="{11F14180-4984-4EFA-9508-41491C2291FC}" destId="{42482BCC-39AF-4928-BD71-F30F7406B43C}" srcOrd="0" destOrd="1" presId="urn:microsoft.com/office/officeart/2005/8/layout/bProcess3"/>
    <dgm:cxn modelId="{DFC1D7AC-E0F7-4C16-A62F-E72EEBDC9A18}" type="presOf" srcId="{098F8831-489C-420B-9A15-002DF1472A6D}" destId="{CD90A435-93A4-411B-8BF3-F8B1879AF17C}" srcOrd="0" destOrd="0" presId="urn:microsoft.com/office/officeart/2005/8/layout/bProcess3"/>
    <dgm:cxn modelId="{3A6353BA-937F-4768-AF5E-CDA1CA5D4A18}" type="presOf" srcId="{648F6420-7DF1-4AB8-8009-194D5903DC8A}" destId="{164C71CE-52A7-45E5-BED1-716FF9AC3AB5}" srcOrd="0" destOrd="0" presId="urn:microsoft.com/office/officeart/2005/8/layout/bProcess3"/>
    <dgm:cxn modelId="{97E0C3C6-C0B0-4BA2-8828-5A404160A76C}" srcId="{16B7F9A3-07E1-4E6F-93E9-F86F603EBD73}" destId="{75056C8A-CC27-40EB-9B8F-6E79E804ECC8}" srcOrd="0" destOrd="0" parTransId="{DEDE57B3-D6F9-4ECF-AED8-022E441E8D39}" sibTransId="{8D3CD186-FA92-4DA1-A57A-9A2FB1A0303C}"/>
    <dgm:cxn modelId="{E78E88D3-17C0-4F38-87FA-335475B66930}" srcId="{16B7F9A3-07E1-4E6F-93E9-F86F603EBD73}" destId="{098F8831-489C-420B-9A15-002DF1472A6D}" srcOrd="1" destOrd="0" parTransId="{0436F25B-0E53-4035-8B82-1AB2A19EF024}" sibTransId="{C8F9A960-0080-40B3-B424-44FF994B9CE1}"/>
    <dgm:cxn modelId="{A6C014F3-BED4-4FA1-9F27-C151A6145F3E}" type="presOf" srcId="{DC2A81A7-F825-4C28-9E82-729186AE8A95}" destId="{61879049-6EBA-4F94-B44F-D5F05E1B3E25}" srcOrd="0" destOrd="0" presId="urn:microsoft.com/office/officeart/2005/8/layout/bProcess3"/>
    <dgm:cxn modelId="{8F2BC7F6-AFBE-44D0-B1DF-B5B9A9823FD0}" type="presOf" srcId="{BC37C8BA-23C9-45F4-8F4A-7699AEBFB02B}" destId="{2B0DCC44-EF66-49B8-9D45-F58272DBFF33}" srcOrd="1" destOrd="0" presId="urn:microsoft.com/office/officeart/2005/8/layout/bProcess3"/>
    <dgm:cxn modelId="{E4827975-4997-43F7-8AB4-9C8023ADF2EF}" type="presParOf" srcId="{74A6A448-48D0-41D8-A6F4-8370C253DE49}" destId="{812FFE94-2A9C-4265-AC17-6A3AE351478D}" srcOrd="0" destOrd="0" presId="urn:microsoft.com/office/officeart/2005/8/layout/bProcess3"/>
    <dgm:cxn modelId="{484373AB-2D53-4B6B-B91B-A4AA38834680}" type="presParOf" srcId="{74A6A448-48D0-41D8-A6F4-8370C253DE49}" destId="{331BEFDC-C11E-4396-90D6-6117365BF977}" srcOrd="1" destOrd="0" presId="urn:microsoft.com/office/officeart/2005/8/layout/bProcess3"/>
    <dgm:cxn modelId="{F2DBAB07-CDDD-4CCA-94FE-18B2156EC90B}" type="presParOf" srcId="{331BEFDC-C11E-4396-90D6-6117365BF977}" destId="{CDA0C891-8401-43AF-8E9D-7C15B598803D}" srcOrd="0" destOrd="0" presId="urn:microsoft.com/office/officeart/2005/8/layout/bProcess3"/>
    <dgm:cxn modelId="{DEECE1E5-F041-452F-8CCA-33FA65164E64}" type="presParOf" srcId="{74A6A448-48D0-41D8-A6F4-8370C253DE49}" destId="{CD90A435-93A4-411B-8BF3-F8B1879AF17C}" srcOrd="2" destOrd="0" presId="urn:microsoft.com/office/officeart/2005/8/layout/bProcess3"/>
    <dgm:cxn modelId="{FCC9D00B-51E0-415C-8C1A-69B407E2F0A5}" type="presParOf" srcId="{74A6A448-48D0-41D8-A6F4-8370C253DE49}" destId="{6E8B95A7-C0F6-46FA-A2AD-7FF82EDBE11E}" srcOrd="3" destOrd="0" presId="urn:microsoft.com/office/officeart/2005/8/layout/bProcess3"/>
    <dgm:cxn modelId="{317BF2CE-C00E-40FE-850C-DEAB3C72C298}" type="presParOf" srcId="{6E8B95A7-C0F6-46FA-A2AD-7FF82EDBE11E}" destId="{894366B9-DA48-443E-A571-5C11C315D135}" srcOrd="0" destOrd="0" presId="urn:microsoft.com/office/officeart/2005/8/layout/bProcess3"/>
    <dgm:cxn modelId="{61700D7D-6843-4186-AAA8-D607C091BF2F}" type="presParOf" srcId="{74A6A448-48D0-41D8-A6F4-8370C253DE49}" destId="{42482BCC-39AF-4928-BD71-F30F7406B43C}" srcOrd="4" destOrd="0" presId="urn:microsoft.com/office/officeart/2005/8/layout/bProcess3"/>
    <dgm:cxn modelId="{0A23E989-ED33-408C-A061-01E0D9C36456}" type="presParOf" srcId="{74A6A448-48D0-41D8-A6F4-8370C253DE49}" destId="{7776C4FB-E5DF-4F84-9AB6-3F3493B60E16}" srcOrd="5" destOrd="0" presId="urn:microsoft.com/office/officeart/2005/8/layout/bProcess3"/>
    <dgm:cxn modelId="{FAE01F17-1FC7-4A02-B343-D66483C5E3ED}" type="presParOf" srcId="{7776C4FB-E5DF-4F84-9AB6-3F3493B60E16}" destId="{2B0DCC44-EF66-49B8-9D45-F58272DBFF33}" srcOrd="0" destOrd="0" presId="urn:microsoft.com/office/officeart/2005/8/layout/bProcess3"/>
    <dgm:cxn modelId="{55AA929A-838B-458C-AB2C-143F2C51C9AE}" type="presParOf" srcId="{74A6A448-48D0-41D8-A6F4-8370C253DE49}" destId="{80FA8E5A-101E-4474-88F4-D59E58A39339}" srcOrd="6" destOrd="0" presId="urn:microsoft.com/office/officeart/2005/8/layout/bProcess3"/>
    <dgm:cxn modelId="{88F07809-323C-4174-A581-7677A8A8D772}" type="presParOf" srcId="{74A6A448-48D0-41D8-A6F4-8370C253DE49}" destId="{61879049-6EBA-4F94-B44F-D5F05E1B3E25}" srcOrd="7" destOrd="0" presId="urn:microsoft.com/office/officeart/2005/8/layout/bProcess3"/>
    <dgm:cxn modelId="{992A0101-EA3B-41AB-8202-658A98D7140D}" type="presParOf" srcId="{61879049-6EBA-4F94-B44F-D5F05E1B3E25}" destId="{D5CBA1CE-6053-435C-92C2-D9D488E5F538}" srcOrd="0" destOrd="0" presId="urn:microsoft.com/office/officeart/2005/8/layout/bProcess3"/>
    <dgm:cxn modelId="{B6EFA318-E720-4704-BE89-8FB7E7A60E2C}" type="presParOf" srcId="{74A6A448-48D0-41D8-A6F4-8370C253DE49}" destId="{68A0CE70-E0D0-4B6A-A212-EA4C96F65C6A}" srcOrd="8" destOrd="0" presId="urn:microsoft.com/office/officeart/2005/8/layout/bProcess3"/>
    <dgm:cxn modelId="{1C6973BC-77FF-4933-BF9D-11D2F0D05CAB}" type="presParOf" srcId="{74A6A448-48D0-41D8-A6F4-8370C253DE49}" destId="{164C71CE-52A7-45E5-BED1-716FF9AC3AB5}" srcOrd="9" destOrd="0" presId="urn:microsoft.com/office/officeart/2005/8/layout/bProcess3"/>
    <dgm:cxn modelId="{B2BC213D-EDF4-4BFF-9059-B084E6A910CC}" type="presParOf" srcId="{164C71CE-52A7-45E5-BED1-716FF9AC3AB5}" destId="{376BCB1A-4783-44F0-9F6F-21179E9108DD}" srcOrd="0" destOrd="0" presId="urn:microsoft.com/office/officeart/2005/8/layout/bProcess3"/>
    <dgm:cxn modelId="{51C6C71B-E6A8-47C3-AFD2-33AC05537913}" type="presParOf" srcId="{74A6A448-48D0-41D8-A6F4-8370C253DE49}" destId="{A416593C-9A0A-4F07-9ADF-68E69ADB5350}"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1C0939-1EEB-47F7-939B-56849497E856}"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A8CE9F67-EBBD-42F6-9930-8E57C3237F97}">
      <dgm:prSet/>
      <dgm:spPr/>
      <dgm:t>
        <a:bodyPr/>
        <a:lstStyle/>
        <a:p>
          <a:r>
            <a:rPr lang="en-US">
              <a:latin typeface="Calibri Light" panose="020F0302020204030204"/>
            </a:rPr>
            <a:t>Camera</a:t>
          </a:r>
          <a:endParaRPr lang="en-US"/>
        </a:p>
      </dgm:t>
    </dgm:pt>
    <dgm:pt modelId="{3519FBA1-0748-4297-A875-B244BC1B8871}" type="parTrans" cxnId="{337A3C93-030A-4D98-A9CE-3FA0F16BEA58}">
      <dgm:prSet/>
      <dgm:spPr/>
      <dgm:t>
        <a:bodyPr/>
        <a:lstStyle/>
        <a:p>
          <a:endParaRPr lang="en-US"/>
        </a:p>
      </dgm:t>
    </dgm:pt>
    <dgm:pt modelId="{6D601D63-E5EA-4CD8-8A51-BBB8669FDD5A}" type="sibTrans" cxnId="{337A3C93-030A-4D98-A9CE-3FA0F16BEA58}">
      <dgm:prSet/>
      <dgm:spPr/>
      <dgm:t>
        <a:bodyPr/>
        <a:lstStyle/>
        <a:p>
          <a:endParaRPr lang="en-US"/>
        </a:p>
      </dgm:t>
    </dgm:pt>
    <dgm:pt modelId="{6A1296E9-B511-41B5-873D-4E8B8D93E4BC}">
      <dgm:prSet/>
      <dgm:spPr/>
      <dgm:t>
        <a:bodyPr/>
        <a:lstStyle/>
        <a:p>
          <a:r>
            <a:rPr lang="en-US"/>
            <a:t>Color</a:t>
          </a:r>
        </a:p>
      </dgm:t>
    </dgm:pt>
    <dgm:pt modelId="{DDEE4A70-C5E7-4BD3-9EA2-DC81C55DD503}" type="parTrans" cxnId="{F6CEE844-571F-43E3-9C89-DCE2D583696E}">
      <dgm:prSet/>
      <dgm:spPr/>
      <dgm:t>
        <a:bodyPr/>
        <a:lstStyle/>
        <a:p>
          <a:endParaRPr lang="en-US"/>
        </a:p>
      </dgm:t>
    </dgm:pt>
    <dgm:pt modelId="{4002DCAC-6C64-49C6-A366-73E14086D180}" type="sibTrans" cxnId="{F6CEE844-571F-43E3-9C89-DCE2D583696E}">
      <dgm:prSet/>
      <dgm:spPr/>
      <dgm:t>
        <a:bodyPr/>
        <a:lstStyle/>
        <a:p>
          <a:endParaRPr lang="en-US"/>
        </a:p>
      </dgm:t>
    </dgm:pt>
    <dgm:pt modelId="{53A0B941-DC04-4619-9A28-DC865EED6EB5}">
      <dgm:prSet/>
      <dgm:spPr/>
      <dgm:t>
        <a:bodyPr/>
        <a:lstStyle/>
        <a:p>
          <a:r>
            <a:rPr lang="en-US"/>
            <a:t>Depth</a:t>
          </a:r>
        </a:p>
      </dgm:t>
    </dgm:pt>
    <dgm:pt modelId="{FEEF2E25-0089-4808-B17F-165127433E7B}" type="parTrans" cxnId="{C473DCFA-D27C-45CB-A8EE-B1908F276A2E}">
      <dgm:prSet/>
      <dgm:spPr/>
      <dgm:t>
        <a:bodyPr/>
        <a:lstStyle/>
        <a:p>
          <a:endParaRPr lang="en-US"/>
        </a:p>
      </dgm:t>
    </dgm:pt>
    <dgm:pt modelId="{87D3A1C5-8AFC-4572-B3AC-165D0451737C}" type="sibTrans" cxnId="{C473DCFA-D27C-45CB-A8EE-B1908F276A2E}">
      <dgm:prSet/>
      <dgm:spPr/>
      <dgm:t>
        <a:bodyPr/>
        <a:lstStyle/>
        <a:p>
          <a:endParaRPr lang="en-US"/>
        </a:p>
      </dgm:t>
    </dgm:pt>
    <dgm:pt modelId="{FE7ACF5C-B3AC-4E0F-864A-B51B6FEF0168}">
      <dgm:prSet/>
      <dgm:spPr/>
      <dgm:t>
        <a:bodyPr/>
        <a:lstStyle/>
        <a:p>
          <a:r>
            <a:rPr lang="en-US"/>
            <a:t>Bumpers</a:t>
          </a:r>
        </a:p>
      </dgm:t>
    </dgm:pt>
    <dgm:pt modelId="{3D1745B8-CABB-4700-A4CB-C5C237EF465D}" type="parTrans" cxnId="{810EEDF7-A967-4FE8-B5E6-64ED3F37D52E}">
      <dgm:prSet/>
      <dgm:spPr/>
      <dgm:t>
        <a:bodyPr/>
        <a:lstStyle/>
        <a:p>
          <a:endParaRPr lang="en-US"/>
        </a:p>
      </dgm:t>
    </dgm:pt>
    <dgm:pt modelId="{CB51530B-CEC1-427F-8822-5BD7D43920B7}" type="sibTrans" cxnId="{810EEDF7-A967-4FE8-B5E6-64ED3F37D52E}">
      <dgm:prSet/>
      <dgm:spPr/>
      <dgm:t>
        <a:bodyPr/>
        <a:lstStyle/>
        <a:p>
          <a:endParaRPr lang="en-US"/>
        </a:p>
      </dgm:t>
    </dgm:pt>
    <dgm:pt modelId="{A29CE346-279C-46A2-A3B7-B00C621B0898}">
      <dgm:prSet/>
      <dgm:spPr/>
      <dgm:t>
        <a:bodyPr/>
        <a:lstStyle/>
        <a:p>
          <a:r>
            <a:rPr lang="en-US"/>
            <a:t>LiDAR</a:t>
          </a:r>
        </a:p>
      </dgm:t>
    </dgm:pt>
    <dgm:pt modelId="{4DE262BE-6399-4CBE-9B5A-C3E9FBFFD85A}" type="parTrans" cxnId="{D0F89E2F-EC60-4987-B9FD-BAD3F909BBF0}">
      <dgm:prSet/>
      <dgm:spPr/>
      <dgm:t>
        <a:bodyPr/>
        <a:lstStyle/>
        <a:p>
          <a:endParaRPr lang="en-US"/>
        </a:p>
      </dgm:t>
    </dgm:pt>
    <dgm:pt modelId="{8A9ED11C-F57B-4B4E-B47D-7C8A49FF52ED}" type="sibTrans" cxnId="{D0F89E2F-EC60-4987-B9FD-BAD3F909BBF0}">
      <dgm:prSet/>
      <dgm:spPr/>
      <dgm:t>
        <a:bodyPr/>
        <a:lstStyle/>
        <a:p>
          <a:endParaRPr lang="en-US"/>
        </a:p>
      </dgm:t>
    </dgm:pt>
    <dgm:pt modelId="{6A3F8C1C-589D-4E1F-A112-27E2D8A49654}">
      <dgm:prSet phldr="0"/>
      <dgm:spPr/>
      <dgm:t>
        <a:bodyPr/>
        <a:lstStyle/>
        <a:p>
          <a:pPr rtl="0"/>
          <a:r>
            <a:rPr lang="en-US">
              <a:latin typeface="Calibri Light" panose="020F0302020204030204"/>
            </a:rPr>
            <a:t>Obstacle Detection</a:t>
          </a:r>
        </a:p>
      </dgm:t>
    </dgm:pt>
    <dgm:pt modelId="{DCDCB6BE-8DA9-45AA-A8F3-75714ED2CC3F}" type="parTrans" cxnId="{AB0F6C7E-CCBF-4AD8-A47A-A711BD22D4CB}">
      <dgm:prSet/>
      <dgm:spPr/>
    </dgm:pt>
    <dgm:pt modelId="{20001B82-5A52-4845-ABF0-0BC5D1886387}" type="sibTrans" cxnId="{AB0F6C7E-CCBF-4AD8-A47A-A711BD22D4CB}">
      <dgm:prSet/>
      <dgm:spPr/>
    </dgm:pt>
    <dgm:pt modelId="{F1D96D03-AA3E-47B0-91F5-930692C594FA}">
      <dgm:prSet phldr="0"/>
      <dgm:spPr/>
      <dgm:t>
        <a:bodyPr/>
        <a:lstStyle/>
        <a:p>
          <a:pPr rtl="0"/>
          <a:r>
            <a:rPr lang="en-US">
              <a:latin typeface="Calibri Light" panose="020F0302020204030204"/>
            </a:rPr>
            <a:t>Laser sensing</a:t>
          </a:r>
        </a:p>
      </dgm:t>
    </dgm:pt>
    <dgm:pt modelId="{F0DC8DA1-D863-4A7B-81A3-07F28DC8CADD}" type="parTrans" cxnId="{96483C83-6619-4365-BD6E-8CFD62200CEA}">
      <dgm:prSet/>
      <dgm:spPr/>
    </dgm:pt>
    <dgm:pt modelId="{5C4C3149-9A8B-4E63-B721-B052329D1E76}" type="sibTrans" cxnId="{96483C83-6619-4365-BD6E-8CFD62200CEA}">
      <dgm:prSet/>
      <dgm:spPr/>
    </dgm:pt>
    <dgm:pt modelId="{5A5A0523-A415-4E80-8BA2-33DAD306243D}" type="pres">
      <dgm:prSet presAssocID="{D81C0939-1EEB-47F7-939B-56849497E856}" presName="Name0" presStyleCnt="0">
        <dgm:presLayoutVars>
          <dgm:dir/>
          <dgm:animLvl val="lvl"/>
          <dgm:resizeHandles val="exact"/>
        </dgm:presLayoutVars>
      </dgm:prSet>
      <dgm:spPr/>
    </dgm:pt>
    <dgm:pt modelId="{8943AC1B-5A69-4C7B-A372-A1CACAF5AA6F}" type="pres">
      <dgm:prSet presAssocID="{A8CE9F67-EBBD-42F6-9930-8E57C3237F97}" presName="linNode" presStyleCnt="0"/>
      <dgm:spPr/>
    </dgm:pt>
    <dgm:pt modelId="{FE23FBB1-BE73-4EE2-B7C3-AB0142B7A325}" type="pres">
      <dgm:prSet presAssocID="{A8CE9F67-EBBD-42F6-9930-8E57C3237F97}" presName="parentText" presStyleLbl="node1" presStyleIdx="0" presStyleCnt="3">
        <dgm:presLayoutVars>
          <dgm:chMax val="1"/>
          <dgm:bulletEnabled val="1"/>
        </dgm:presLayoutVars>
      </dgm:prSet>
      <dgm:spPr/>
    </dgm:pt>
    <dgm:pt modelId="{37393A72-2748-4BD8-B33B-37DDEE934CD2}" type="pres">
      <dgm:prSet presAssocID="{A8CE9F67-EBBD-42F6-9930-8E57C3237F97}" presName="descendantText" presStyleLbl="alignAccFollowNode1" presStyleIdx="0" presStyleCnt="3">
        <dgm:presLayoutVars>
          <dgm:bulletEnabled val="1"/>
        </dgm:presLayoutVars>
      </dgm:prSet>
      <dgm:spPr/>
    </dgm:pt>
    <dgm:pt modelId="{11F65E11-45BB-44DD-821A-508C6E0C972E}" type="pres">
      <dgm:prSet presAssocID="{6D601D63-E5EA-4CD8-8A51-BBB8669FDD5A}" presName="sp" presStyleCnt="0"/>
      <dgm:spPr/>
    </dgm:pt>
    <dgm:pt modelId="{9B29BBA4-DA97-42FF-BE2A-54422830A8CE}" type="pres">
      <dgm:prSet presAssocID="{FE7ACF5C-B3AC-4E0F-864A-B51B6FEF0168}" presName="linNode" presStyleCnt="0"/>
      <dgm:spPr/>
    </dgm:pt>
    <dgm:pt modelId="{570AFD59-D680-4B40-861C-7D9F0A6D7305}" type="pres">
      <dgm:prSet presAssocID="{FE7ACF5C-B3AC-4E0F-864A-B51B6FEF0168}" presName="parentText" presStyleLbl="node1" presStyleIdx="1" presStyleCnt="3">
        <dgm:presLayoutVars>
          <dgm:chMax val="1"/>
          <dgm:bulletEnabled val="1"/>
        </dgm:presLayoutVars>
      </dgm:prSet>
      <dgm:spPr/>
    </dgm:pt>
    <dgm:pt modelId="{060802C1-27C0-4874-BD91-7C11DBE181BA}" type="pres">
      <dgm:prSet presAssocID="{FE7ACF5C-B3AC-4E0F-864A-B51B6FEF0168}" presName="descendantText" presStyleLbl="alignAccFollowNode1" presStyleIdx="1" presStyleCnt="3">
        <dgm:presLayoutVars>
          <dgm:bulletEnabled val="1"/>
        </dgm:presLayoutVars>
      </dgm:prSet>
      <dgm:spPr/>
    </dgm:pt>
    <dgm:pt modelId="{C30F2DD6-051A-4AC2-810D-7AAD68BAC6E6}" type="pres">
      <dgm:prSet presAssocID="{CB51530B-CEC1-427F-8822-5BD7D43920B7}" presName="sp" presStyleCnt="0"/>
      <dgm:spPr/>
    </dgm:pt>
    <dgm:pt modelId="{5F4ED6ED-28DA-4CBB-AEAF-F6192E224243}" type="pres">
      <dgm:prSet presAssocID="{A29CE346-279C-46A2-A3B7-B00C621B0898}" presName="linNode" presStyleCnt="0"/>
      <dgm:spPr/>
    </dgm:pt>
    <dgm:pt modelId="{B42560F9-A0C5-46AC-BA2B-429DB342C09F}" type="pres">
      <dgm:prSet presAssocID="{A29CE346-279C-46A2-A3B7-B00C621B0898}" presName="parentText" presStyleLbl="node1" presStyleIdx="2" presStyleCnt="3">
        <dgm:presLayoutVars>
          <dgm:chMax val="1"/>
          <dgm:bulletEnabled val="1"/>
        </dgm:presLayoutVars>
      </dgm:prSet>
      <dgm:spPr/>
    </dgm:pt>
    <dgm:pt modelId="{3B46AE86-2A0E-4B72-8B38-5D9DDEBECA06}" type="pres">
      <dgm:prSet presAssocID="{A29CE346-279C-46A2-A3B7-B00C621B0898}" presName="descendantText" presStyleLbl="alignAccFollowNode1" presStyleIdx="2" presStyleCnt="3">
        <dgm:presLayoutVars>
          <dgm:bulletEnabled val="1"/>
        </dgm:presLayoutVars>
      </dgm:prSet>
      <dgm:spPr/>
    </dgm:pt>
  </dgm:ptLst>
  <dgm:cxnLst>
    <dgm:cxn modelId="{438E1F01-7D1E-4E40-BAC8-7A2A2C9EF6F6}" type="presOf" srcId="{FE7ACF5C-B3AC-4E0F-864A-B51B6FEF0168}" destId="{570AFD59-D680-4B40-861C-7D9F0A6D7305}" srcOrd="0" destOrd="0" presId="urn:microsoft.com/office/officeart/2005/8/layout/vList5"/>
    <dgm:cxn modelId="{14704405-3A9B-4076-9596-2D9C0E568063}" type="presOf" srcId="{6A3F8C1C-589D-4E1F-A112-27E2D8A49654}" destId="{060802C1-27C0-4874-BD91-7C11DBE181BA}" srcOrd="0" destOrd="0" presId="urn:microsoft.com/office/officeart/2005/8/layout/vList5"/>
    <dgm:cxn modelId="{2179FF0D-4EFB-4E5B-A36E-1CB791CF19C6}" type="presOf" srcId="{A8CE9F67-EBBD-42F6-9930-8E57C3237F97}" destId="{FE23FBB1-BE73-4EE2-B7C3-AB0142B7A325}" srcOrd="0" destOrd="0" presId="urn:microsoft.com/office/officeart/2005/8/layout/vList5"/>
    <dgm:cxn modelId="{AB7DD42D-D917-4EEC-BF54-BBF90232DC12}" type="presOf" srcId="{D81C0939-1EEB-47F7-939B-56849497E856}" destId="{5A5A0523-A415-4E80-8BA2-33DAD306243D}" srcOrd="0" destOrd="0" presId="urn:microsoft.com/office/officeart/2005/8/layout/vList5"/>
    <dgm:cxn modelId="{D0F89E2F-EC60-4987-B9FD-BAD3F909BBF0}" srcId="{D81C0939-1EEB-47F7-939B-56849497E856}" destId="{A29CE346-279C-46A2-A3B7-B00C621B0898}" srcOrd="2" destOrd="0" parTransId="{4DE262BE-6399-4CBE-9B5A-C3E9FBFFD85A}" sibTransId="{8A9ED11C-F57B-4B4E-B47D-7C8A49FF52ED}"/>
    <dgm:cxn modelId="{62499E37-4311-479F-9203-736E03D66B2A}" type="presOf" srcId="{53A0B941-DC04-4619-9A28-DC865EED6EB5}" destId="{37393A72-2748-4BD8-B33B-37DDEE934CD2}" srcOrd="0" destOrd="1" presId="urn:microsoft.com/office/officeart/2005/8/layout/vList5"/>
    <dgm:cxn modelId="{F6CEE844-571F-43E3-9C89-DCE2D583696E}" srcId="{A8CE9F67-EBBD-42F6-9930-8E57C3237F97}" destId="{6A1296E9-B511-41B5-873D-4E8B8D93E4BC}" srcOrd="0" destOrd="0" parTransId="{DDEE4A70-C5E7-4BD3-9EA2-DC81C55DD503}" sibTransId="{4002DCAC-6C64-49C6-A366-73E14086D180}"/>
    <dgm:cxn modelId="{D4D29773-9191-45BC-BED9-98D2C496D380}" type="presOf" srcId="{F1D96D03-AA3E-47B0-91F5-930692C594FA}" destId="{3B46AE86-2A0E-4B72-8B38-5D9DDEBECA06}" srcOrd="0" destOrd="0" presId="urn:microsoft.com/office/officeart/2005/8/layout/vList5"/>
    <dgm:cxn modelId="{AB0F6C7E-CCBF-4AD8-A47A-A711BD22D4CB}" srcId="{FE7ACF5C-B3AC-4E0F-864A-B51B6FEF0168}" destId="{6A3F8C1C-589D-4E1F-A112-27E2D8A49654}" srcOrd="0" destOrd="0" parTransId="{DCDCB6BE-8DA9-45AA-A8F3-75714ED2CC3F}" sibTransId="{20001B82-5A52-4845-ABF0-0BC5D1886387}"/>
    <dgm:cxn modelId="{96483C83-6619-4365-BD6E-8CFD62200CEA}" srcId="{A29CE346-279C-46A2-A3B7-B00C621B0898}" destId="{F1D96D03-AA3E-47B0-91F5-930692C594FA}" srcOrd="0" destOrd="0" parTransId="{F0DC8DA1-D863-4A7B-81A3-07F28DC8CADD}" sibTransId="{5C4C3149-9A8B-4E63-B721-B052329D1E76}"/>
    <dgm:cxn modelId="{337A3C93-030A-4D98-A9CE-3FA0F16BEA58}" srcId="{D81C0939-1EEB-47F7-939B-56849497E856}" destId="{A8CE9F67-EBBD-42F6-9930-8E57C3237F97}" srcOrd="0" destOrd="0" parTransId="{3519FBA1-0748-4297-A875-B244BC1B8871}" sibTransId="{6D601D63-E5EA-4CD8-8A51-BBB8669FDD5A}"/>
    <dgm:cxn modelId="{45C707DC-9A4D-46B4-84A6-9F1E47377D06}" type="presOf" srcId="{A29CE346-279C-46A2-A3B7-B00C621B0898}" destId="{B42560F9-A0C5-46AC-BA2B-429DB342C09F}" srcOrd="0" destOrd="0" presId="urn:microsoft.com/office/officeart/2005/8/layout/vList5"/>
    <dgm:cxn modelId="{B5A818DD-D96A-4392-B3E8-B4A004E34625}" type="presOf" srcId="{6A1296E9-B511-41B5-873D-4E8B8D93E4BC}" destId="{37393A72-2748-4BD8-B33B-37DDEE934CD2}" srcOrd="0" destOrd="0" presId="urn:microsoft.com/office/officeart/2005/8/layout/vList5"/>
    <dgm:cxn modelId="{810EEDF7-A967-4FE8-B5E6-64ED3F37D52E}" srcId="{D81C0939-1EEB-47F7-939B-56849497E856}" destId="{FE7ACF5C-B3AC-4E0F-864A-B51B6FEF0168}" srcOrd="1" destOrd="0" parTransId="{3D1745B8-CABB-4700-A4CB-C5C237EF465D}" sibTransId="{CB51530B-CEC1-427F-8822-5BD7D43920B7}"/>
    <dgm:cxn modelId="{C473DCFA-D27C-45CB-A8EE-B1908F276A2E}" srcId="{A8CE9F67-EBBD-42F6-9930-8E57C3237F97}" destId="{53A0B941-DC04-4619-9A28-DC865EED6EB5}" srcOrd="1" destOrd="0" parTransId="{FEEF2E25-0089-4808-B17F-165127433E7B}" sibTransId="{87D3A1C5-8AFC-4572-B3AC-165D0451737C}"/>
    <dgm:cxn modelId="{F86F462B-0247-47D8-B831-8EEE1FDFBA38}" type="presParOf" srcId="{5A5A0523-A415-4E80-8BA2-33DAD306243D}" destId="{8943AC1B-5A69-4C7B-A372-A1CACAF5AA6F}" srcOrd="0" destOrd="0" presId="urn:microsoft.com/office/officeart/2005/8/layout/vList5"/>
    <dgm:cxn modelId="{8371B1AC-110F-4261-8A18-15FD65FCAF38}" type="presParOf" srcId="{8943AC1B-5A69-4C7B-A372-A1CACAF5AA6F}" destId="{FE23FBB1-BE73-4EE2-B7C3-AB0142B7A325}" srcOrd="0" destOrd="0" presId="urn:microsoft.com/office/officeart/2005/8/layout/vList5"/>
    <dgm:cxn modelId="{9C3E5466-D080-4915-8E3E-3B6520068951}" type="presParOf" srcId="{8943AC1B-5A69-4C7B-A372-A1CACAF5AA6F}" destId="{37393A72-2748-4BD8-B33B-37DDEE934CD2}" srcOrd="1" destOrd="0" presId="urn:microsoft.com/office/officeart/2005/8/layout/vList5"/>
    <dgm:cxn modelId="{C4AA7665-7480-4294-B68E-C2C8774878E9}" type="presParOf" srcId="{5A5A0523-A415-4E80-8BA2-33DAD306243D}" destId="{11F65E11-45BB-44DD-821A-508C6E0C972E}" srcOrd="1" destOrd="0" presId="urn:microsoft.com/office/officeart/2005/8/layout/vList5"/>
    <dgm:cxn modelId="{9A473D3C-9ACF-4D62-AD34-308EE2AB8AC0}" type="presParOf" srcId="{5A5A0523-A415-4E80-8BA2-33DAD306243D}" destId="{9B29BBA4-DA97-42FF-BE2A-54422830A8CE}" srcOrd="2" destOrd="0" presId="urn:microsoft.com/office/officeart/2005/8/layout/vList5"/>
    <dgm:cxn modelId="{57C6F5CE-DF4C-47A8-894C-7A8EF096717C}" type="presParOf" srcId="{9B29BBA4-DA97-42FF-BE2A-54422830A8CE}" destId="{570AFD59-D680-4B40-861C-7D9F0A6D7305}" srcOrd="0" destOrd="0" presId="urn:microsoft.com/office/officeart/2005/8/layout/vList5"/>
    <dgm:cxn modelId="{E0084DCF-B02F-4471-8C6B-F3B69E7029FE}" type="presParOf" srcId="{9B29BBA4-DA97-42FF-BE2A-54422830A8CE}" destId="{060802C1-27C0-4874-BD91-7C11DBE181BA}" srcOrd="1" destOrd="0" presId="urn:microsoft.com/office/officeart/2005/8/layout/vList5"/>
    <dgm:cxn modelId="{CDF09855-5364-4AA6-BDE6-126B74BC41E7}" type="presParOf" srcId="{5A5A0523-A415-4E80-8BA2-33DAD306243D}" destId="{C30F2DD6-051A-4AC2-810D-7AAD68BAC6E6}" srcOrd="3" destOrd="0" presId="urn:microsoft.com/office/officeart/2005/8/layout/vList5"/>
    <dgm:cxn modelId="{FFC34784-29EA-4354-8CDE-8E6214B6F689}" type="presParOf" srcId="{5A5A0523-A415-4E80-8BA2-33DAD306243D}" destId="{5F4ED6ED-28DA-4CBB-AEAF-F6192E224243}" srcOrd="4" destOrd="0" presId="urn:microsoft.com/office/officeart/2005/8/layout/vList5"/>
    <dgm:cxn modelId="{CD5B5891-FF2A-440A-B469-DF2B242FFE0E}" type="presParOf" srcId="{5F4ED6ED-28DA-4CBB-AEAF-F6192E224243}" destId="{B42560F9-A0C5-46AC-BA2B-429DB342C09F}" srcOrd="0" destOrd="0" presId="urn:microsoft.com/office/officeart/2005/8/layout/vList5"/>
    <dgm:cxn modelId="{0B46C53E-FEFD-4C12-B5A1-5BB5F13F826A}" type="presParOf" srcId="{5F4ED6ED-28DA-4CBB-AEAF-F6192E224243}" destId="{3B46AE86-2A0E-4B72-8B38-5D9DDEBECA0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AA5B31-0FC4-4944-A784-80166FDA03B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A984C34-A632-491B-B174-1211822AAB12}">
      <dgm:prSet/>
      <dgm:spPr/>
      <dgm:t>
        <a:bodyPr/>
        <a:lstStyle/>
        <a:p>
          <a:r>
            <a:rPr lang="en-US">
              <a:latin typeface="Calibri Light" panose="020F0302020204030204"/>
            </a:rPr>
            <a:t>Python</a:t>
          </a:r>
          <a:endParaRPr lang="en-US"/>
        </a:p>
      </dgm:t>
    </dgm:pt>
    <dgm:pt modelId="{CBFCE416-8569-4814-9B39-E115B01294C3}" type="parTrans" cxnId="{5B1A94BF-6B78-4BFB-8C26-275ED69CEBA2}">
      <dgm:prSet/>
      <dgm:spPr/>
      <dgm:t>
        <a:bodyPr/>
        <a:lstStyle/>
        <a:p>
          <a:endParaRPr lang="en-US"/>
        </a:p>
      </dgm:t>
    </dgm:pt>
    <dgm:pt modelId="{87916D72-5FD5-4F71-B908-22E249383B24}" type="sibTrans" cxnId="{5B1A94BF-6B78-4BFB-8C26-275ED69CEBA2}">
      <dgm:prSet/>
      <dgm:spPr/>
      <dgm:t>
        <a:bodyPr/>
        <a:lstStyle/>
        <a:p>
          <a:endParaRPr lang="en-US"/>
        </a:p>
      </dgm:t>
    </dgm:pt>
    <dgm:pt modelId="{94BE8A6D-AEA7-401C-8B67-CAE1AD703B01}">
      <dgm:prSet/>
      <dgm:spPr/>
      <dgm:t>
        <a:bodyPr/>
        <a:lstStyle/>
        <a:p>
          <a:pPr rtl="0"/>
          <a:r>
            <a:rPr lang="en-US"/>
            <a:t>Reuse </a:t>
          </a:r>
          <a:r>
            <a:rPr lang="en-US">
              <a:latin typeface="Calibri Light" panose="020F0302020204030204"/>
            </a:rPr>
            <a:t>of Project</a:t>
          </a:r>
          <a:r>
            <a:rPr lang="en-US"/>
            <a:t> 2 autonomous code</a:t>
          </a:r>
        </a:p>
      </dgm:t>
    </dgm:pt>
    <dgm:pt modelId="{522D42F5-BC20-4668-BE75-BDB59947BD97}" type="parTrans" cxnId="{3B957BBF-E8F1-43FB-8AF7-B74D82462B92}">
      <dgm:prSet/>
      <dgm:spPr/>
      <dgm:t>
        <a:bodyPr/>
        <a:lstStyle/>
        <a:p>
          <a:endParaRPr lang="en-US"/>
        </a:p>
      </dgm:t>
    </dgm:pt>
    <dgm:pt modelId="{A4B025FE-DEE4-4365-9FD5-E9AE2C89B37A}" type="sibTrans" cxnId="{3B957BBF-E8F1-43FB-8AF7-B74D82462B92}">
      <dgm:prSet/>
      <dgm:spPr/>
      <dgm:t>
        <a:bodyPr/>
        <a:lstStyle/>
        <a:p>
          <a:endParaRPr lang="en-US"/>
        </a:p>
      </dgm:t>
    </dgm:pt>
    <dgm:pt modelId="{B1DB2661-7B43-4DEC-B883-065677F63D5D}">
      <dgm:prSet/>
      <dgm:spPr/>
      <dgm:t>
        <a:bodyPr/>
        <a:lstStyle/>
        <a:p>
          <a:r>
            <a:rPr lang="en-US"/>
            <a:t>Various Related Projects online such as...</a:t>
          </a:r>
        </a:p>
      </dgm:t>
    </dgm:pt>
    <dgm:pt modelId="{5BDEB9BA-B32C-450C-9760-7593DF366B12}" type="parTrans" cxnId="{8754B536-1791-41F6-A22A-78F65ACBCE01}">
      <dgm:prSet/>
      <dgm:spPr/>
      <dgm:t>
        <a:bodyPr/>
        <a:lstStyle/>
        <a:p>
          <a:endParaRPr lang="en-US"/>
        </a:p>
      </dgm:t>
    </dgm:pt>
    <dgm:pt modelId="{26D7D9F6-52F2-4EFE-AB6A-50C6DAC70DFE}" type="sibTrans" cxnId="{8754B536-1791-41F6-A22A-78F65ACBCE01}">
      <dgm:prSet/>
      <dgm:spPr/>
      <dgm:t>
        <a:bodyPr/>
        <a:lstStyle/>
        <a:p>
          <a:endParaRPr lang="en-US"/>
        </a:p>
      </dgm:t>
    </dgm:pt>
    <dgm:pt modelId="{7F686CA8-A4DB-4509-8177-AF1F7C8E2B03}">
      <dgm:prSet/>
      <dgm:spPr/>
      <dgm:t>
        <a:bodyPr/>
        <a:lstStyle/>
        <a:p>
          <a:pPr rtl="0"/>
          <a:r>
            <a:rPr lang="en-US"/>
            <a:t>Color detection</a:t>
          </a:r>
          <a:r>
            <a:rPr lang="en-US">
              <a:latin typeface="Calibri Light" panose="020F0302020204030204"/>
            </a:rPr>
            <a:t> [1][3]</a:t>
          </a:r>
          <a:endParaRPr lang="en-US"/>
        </a:p>
      </dgm:t>
    </dgm:pt>
    <dgm:pt modelId="{505E0C5E-6799-4979-B772-DFA2D6509FC2}" type="parTrans" cxnId="{C589802F-965D-49C4-A392-2FF423AE2D47}">
      <dgm:prSet/>
      <dgm:spPr/>
      <dgm:t>
        <a:bodyPr/>
        <a:lstStyle/>
        <a:p>
          <a:endParaRPr lang="en-US"/>
        </a:p>
      </dgm:t>
    </dgm:pt>
    <dgm:pt modelId="{8AE8597D-E600-456E-A07A-C5098D028E17}" type="sibTrans" cxnId="{C589802F-965D-49C4-A392-2FF423AE2D47}">
      <dgm:prSet/>
      <dgm:spPr/>
      <dgm:t>
        <a:bodyPr/>
        <a:lstStyle/>
        <a:p>
          <a:endParaRPr lang="en-US"/>
        </a:p>
      </dgm:t>
    </dgm:pt>
    <dgm:pt modelId="{954083D7-7F20-4773-8875-77F2800F1C63}">
      <dgm:prSet/>
      <dgm:spPr/>
      <dgm:t>
        <a:bodyPr/>
        <a:lstStyle/>
        <a:p>
          <a:pPr rtl="0"/>
          <a:r>
            <a:rPr lang="en-US"/>
            <a:t>'Follow the Leader</a:t>
          </a:r>
          <a:r>
            <a:rPr lang="en-US">
              <a:latin typeface="Calibri Light" panose="020F0302020204030204"/>
            </a:rPr>
            <a:t>' [2]</a:t>
          </a:r>
          <a:endParaRPr lang="en-US"/>
        </a:p>
      </dgm:t>
    </dgm:pt>
    <dgm:pt modelId="{738A63BE-4C27-4628-A7EB-43A71F5766F6}" type="parTrans" cxnId="{F2950AA9-3317-4FCF-B187-73E6EB64A6B5}">
      <dgm:prSet/>
      <dgm:spPr/>
      <dgm:t>
        <a:bodyPr/>
        <a:lstStyle/>
        <a:p>
          <a:endParaRPr lang="en-US"/>
        </a:p>
      </dgm:t>
    </dgm:pt>
    <dgm:pt modelId="{4FA173E6-DD77-4EF8-AFC3-242BB2251FA3}" type="sibTrans" cxnId="{F2950AA9-3317-4FCF-B187-73E6EB64A6B5}">
      <dgm:prSet/>
      <dgm:spPr/>
      <dgm:t>
        <a:bodyPr/>
        <a:lstStyle/>
        <a:p>
          <a:endParaRPr lang="en-US"/>
        </a:p>
      </dgm:t>
    </dgm:pt>
    <dgm:pt modelId="{A9867E0D-61DA-4125-BF6D-2D2270DA3D27}">
      <dgm:prSet/>
      <dgm:spPr/>
      <dgm:t>
        <a:bodyPr/>
        <a:lstStyle/>
        <a:p>
          <a:r>
            <a:rPr lang="en-US">
              <a:latin typeface="Calibri Light" panose="020F0302020204030204"/>
            </a:rPr>
            <a:t>'turtbot-telop</a:t>
          </a:r>
          <a:r>
            <a:rPr lang="en-US"/>
            <a:t>' autonomous interruption scheme</a:t>
          </a:r>
        </a:p>
      </dgm:t>
    </dgm:pt>
    <dgm:pt modelId="{80A1CE1C-2DA3-422D-946F-9CFE0DFDA151}" type="parTrans" cxnId="{E530DA91-0C51-48D3-A369-2F7D84CF0C12}">
      <dgm:prSet/>
      <dgm:spPr/>
      <dgm:t>
        <a:bodyPr/>
        <a:lstStyle/>
        <a:p>
          <a:endParaRPr lang="en-US"/>
        </a:p>
      </dgm:t>
    </dgm:pt>
    <dgm:pt modelId="{AE6E82E3-1565-45B3-8F19-8C4FFE145B43}" type="sibTrans" cxnId="{E530DA91-0C51-48D3-A369-2F7D84CF0C12}">
      <dgm:prSet/>
      <dgm:spPr/>
      <dgm:t>
        <a:bodyPr/>
        <a:lstStyle/>
        <a:p>
          <a:endParaRPr lang="en-US"/>
        </a:p>
      </dgm:t>
    </dgm:pt>
    <dgm:pt modelId="{AD81D7C7-6629-4F00-AFF2-D3E2B6CA421A}" type="pres">
      <dgm:prSet presAssocID="{7BAA5B31-0FC4-4944-A784-80166FDA03B4}" presName="linear" presStyleCnt="0">
        <dgm:presLayoutVars>
          <dgm:animLvl val="lvl"/>
          <dgm:resizeHandles val="exact"/>
        </dgm:presLayoutVars>
      </dgm:prSet>
      <dgm:spPr/>
    </dgm:pt>
    <dgm:pt modelId="{F6FF61C8-23F0-495F-ABD8-E57FE9E9CBBC}" type="pres">
      <dgm:prSet presAssocID="{4A984C34-A632-491B-B174-1211822AAB12}" presName="parentText" presStyleLbl="node1" presStyleIdx="0" presStyleCnt="4">
        <dgm:presLayoutVars>
          <dgm:chMax val="0"/>
          <dgm:bulletEnabled val="1"/>
        </dgm:presLayoutVars>
      </dgm:prSet>
      <dgm:spPr/>
    </dgm:pt>
    <dgm:pt modelId="{ACBF6359-345F-46AA-AD1D-F661AADAC861}" type="pres">
      <dgm:prSet presAssocID="{87916D72-5FD5-4F71-B908-22E249383B24}" presName="spacer" presStyleCnt="0"/>
      <dgm:spPr/>
    </dgm:pt>
    <dgm:pt modelId="{0AA8E228-0D36-496D-947A-1EA1B358BFC4}" type="pres">
      <dgm:prSet presAssocID="{94BE8A6D-AEA7-401C-8B67-CAE1AD703B01}" presName="parentText" presStyleLbl="node1" presStyleIdx="1" presStyleCnt="4">
        <dgm:presLayoutVars>
          <dgm:chMax val="0"/>
          <dgm:bulletEnabled val="1"/>
        </dgm:presLayoutVars>
      </dgm:prSet>
      <dgm:spPr/>
    </dgm:pt>
    <dgm:pt modelId="{B0418A30-948B-4088-A8DA-93224738A0D9}" type="pres">
      <dgm:prSet presAssocID="{A4B025FE-DEE4-4365-9FD5-E9AE2C89B37A}" presName="spacer" presStyleCnt="0"/>
      <dgm:spPr/>
    </dgm:pt>
    <dgm:pt modelId="{2BAE3B98-811D-42C5-9C96-F9175A4DB59C}" type="pres">
      <dgm:prSet presAssocID="{B1DB2661-7B43-4DEC-B883-065677F63D5D}" presName="parentText" presStyleLbl="node1" presStyleIdx="2" presStyleCnt="4">
        <dgm:presLayoutVars>
          <dgm:chMax val="0"/>
          <dgm:bulletEnabled val="1"/>
        </dgm:presLayoutVars>
      </dgm:prSet>
      <dgm:spPr/>
    </dgm:pt>
    <dgm:pt modelId="{B59528BA-C937-4F70-B44E-5E3CE77457DD}" type="pres">
      <dgm:prSet presAssocID="{B1DB2661-7B43-4DEC-B883-065677F63D5D}" presName="childText" presStyleLbl="revTx" presStyleIdx="0" presStyleCnt="1">
        <dgm:presLayoutVars>
          <dgm:bulletEnabled val="1"/>
        </dgm:presLayoutVars>
      </dgm:prSet>
      <dgm:spPr/>
    </dgm:pt>
    <dgm:pt modelId="{F5A35229-C6D2-4141-A313-D4198C734F64}" type="pres">
      <dgm:prSet presAssocID="{A9867E0D-61DA-4125-BF6D-2D2270DA3D27}" presName="parentText" presStyleLbl="node1" presStyleIdx="3" presStyleCnt="4">
        <dgm:presLayoutVars>
          <dgm:chMax val="0"/>
          <dgm:bulletEnabled val="1"/>
        </dgm:presLayoutVars>
      </dgm:prSet>
      <dgm:spPr/>
    </dgm:pt>
  </dgm:ptLst>
  <dgm:cxnLst>
    <dgm:cxn modelId="{C8511A17-B039-4F2B-9015-47332324FF11}" type="presOf" srcId="{94BE8A6D-AEA7-401C-8B67-CAE1AD703B01}" destId="{0AA8E228-0D36-496D-947A-1EA1B358BFC4}" srcOrd="0" destOrd="0" presId="urn:microsoft.com/office/officeart/2005/8/layout/vList2"/>
    <dgm:cxn modelId="{E86BBB21-A5F8-42EE-947B-D406F5CE53B8}" type="presOf" srcId="{7BAA5B31-0FC4-4944-A784-80166FDA03B4}" destId="{AD81D7C7-6629-4F00-AFF2-D3E2B6CA421A}" srcOrd="0" destOrd="0" presId="urn:microsoft.com/office/officeart/2005/8/layout/vList2"/>
    <dgm:cxn modelId="{CD4A7E2D-41B1-4C05-9425-3DCACC378339}" type="presOf" srcId="{954083D7-7F20-4773-8875-77F2800F1C63}" destId="{B59528BA-C937-4F70-B44E-5E3CE77457DD}" srcOrd="0" destOrd="1" presId="urn:microsoft.com/office/officeart/2005/8/layout/vList2"/>
    <dgm:cxn modelId="{C589802F-965D-49C4-A392-2FF423AE2D47}" srcId="{B1DB2661-7B43-4DEC-B883-065677F63D5D}" destId="{7F686CA8-A4DB-4509-8177-AF1F7C8E2B03}" srcOrd="0" destOrd="0" parTransId="{505E0C5E-6799-4979-B772-DFA2D6509FC2}" sibTransId="{8AE8597D-E600-456E-A07A-C5098D028E17}"/>
    <dgm:cxn modelId="{8754B536-1791-41F6-A22A-78F65ACBCE01}" srcId="{7BAA5B31-0FC4-4944-A784-80166FDA03B4}" destId="{B1DB2661-7B43-4DEC-B883-065677F63D5D}" srcOrd="2" destOrd="0" parTransId="{5BDEB9BA-B32C-450C-9760-7593DF366B12}" sibTransId="{26D7D9F6-52F2-4EFE-AB6A-50C6DAC70DFE}"/>
    <dgm:cxn modelId="{21862940-0C25-4679-AAB4-4EFB6F86426E}" type="presOf" srcId="{A9867E0D-61DA-4125-BF6D-2D2270DA3D27}" destId="{F5A35229-C6D2-4141-A313-D4198C734F64}" srcOrd="0" destOrd="0" presId="urn:microsoft.com/office/officeart/2005/8/layout/vList2"/>
    <dgm:cxn modelId="{C13C3F44-53C6-4F08-BB02-B7C8AD4D8159}" type="presOf" srcId="{7F686CA8-A4DB-4509-8177-AF1F7C8E2B03}" destId="{B59528BA-C937-4F70-B44E-5E3CE77457DD}" srcOrd="0" destOrd="0" presId="urn:microsoft.com/office/officeart/2005/8/layout/vList2"/>
    <dgm:cxn modelId="{CDA06C50-29EC-4322-887F-9DC35539B1F1}" type="presOf" srcId="{4A984C34-A632-491B-B174-1211822AAB12}" destId="{F6FF61C8-23F0-495F-ABD8-E57FE9E9CBBC}" srcOrd="0" destOrd="0" presId="urn:microsoft.com/office/officeart/2005/8/layout/vList2"/>
    <dgm:cxn modelId="{E2DFC354-A2DC-4BF9-94E3-7323DA2CFF39}" type="presOf" srcId="{B1DB2661-7B43-4DEC-B883-065677F63D5D}" destId="{2BAE3B98-811D-42C5-9C96-F9175A4DB59C}" srcOrd="0" destOrd="0" presId="urn:microsoft.com/office/officeart/2005/8/layout/vList2"/>
    <dgm:cxn modelId="{E530DA91-0C51-48D3-A369-2F7D84CF0C12}" srcId="{7BAA5B31-0FC4-4944-A784-80166FDA03B4}" destId="{A9867E0D-61DA-4125-BF6D-2D2270DA3D27}" srcOrd="3" destOrd="0" parTransId="{80A1CE1C-2DA3-422D-946F-9CFE0DFDA151}" sibTransId="{AE6E82E3-1565-45B3-8F19-8C4FFE145B43}"/>
    <dgm:cxn modelId="{F2950AA9-3317-4FCF-B187-73E6EB64A6B5}" srcId="{B1DB2661-7B43-4DEC-B883-065677F63D5D}" destId="{954083D7-7F20-4773-8875-77F2800F1C63}" srcOrd="1" destOrd="0" parTransId="{738A63BE-4C27-4628-A7EB-43A71F5766F6}" sibTransId="{4FA173E6-DD77-4EF8-AFC3-242BB2251FA3}"/>
    <dgm:cxn modelId="{3B957BBF-E8F1-43FB-8AF7-B74D82462B92}" srcId="{7BAA5B31-0FC4-4944-A784-80166FDA03B4}" destId="{94BE8A6D-AEA7-401C-8B67-CAE1AD703B01}" srcOrd="1" destOrd="0" parTransId="{522D42F5-BC20-4668-BE75-BDB59947BD97}" sibTransId="{A4B025FE-DEE4-4365-9FD5-E9AE2C89B37A}"/>
    <dgm:cxn modelId="{5B1A94BF-6B78-4BFB-8C26-275ED69CEBA2}" srcId="{7BAA5B31-0FC4-4944-A784-80166FDA03B4}" destId="{4A984C34-A632-491B-B174-1211822AAB12}" srcOrd="0" destOrd="0" parTransId="{CBFCE416-8569-4814-9B39-E115B01294C3}" sibTransId="{87916D72-5FD5-4F71-B908-22E249383B24}"/>
    <dgm:cxn modelId="{4EB12917-A51D-4A42-8BA8-67C35D2AB324}" type="presParOf" srcId="{AD81D7C7-6629-4F00-AFF2-D3E2B6CA421A}" destId="{F6FF61C8-23F0-495F-ABD8-E57FE9E9CBBC}" srcOrd="0" destOrd="0" presId="urn:microsoft.com/office/officeart/2005/8/layout/vList2"/>
    <dgm:cxn modelId="{2596840E-088B-4766-90D7-CD2258C3F5C7}" type="presParOf" srcId="{AD81D7C7-6629-4F00-AFF2-D3E2B6CA421A}" destId="{ACBF6359-345F-46AA-AD1D-F661AADAC861}" srcOrd="1" destOrd="0" presId="urn:microsoft.com/office/officeart/2005/8/layout/vList2"/>
    <dgm:cxn modelId="{501C8EE0-0B17-47CE-B34B-DBA97BF9C5B6}" type="presParOf" srcId="{AD81D7C7-6629-4F00-AFF2-D3E2B6CA421A}" destId="{0AA8E228-0D36-496D-947A-1EA1B358BFC4}" srcOrd="2" destOrd="0" presId="urn:microsoft.com/office/officeart/2005/8/layout/vList2"/>
    <dgm:cxn modelId="{AC9725F5-850A-4E5D-ABDF-8A5539A83E61}" type="presParOf" srcId="{AD81D7C7-6629-4F00-AFF2-D3E2B6CA421A}" destId="{B0418A30-948B-4088-A8DA-93224738A0D9}" srcOrd="3" destOrd="0" presId="urn:microsoft.com/office/officeart/2005/8/layout/vList2"/>
    <dgm:cxn modelId="{AC3ECC37-3E5F-4A8B-B340-DFED3138A36D}" type="presParOf" srcId="{AD81D7C7-6629-4F00-AFF2-D3E2B6CA421A}" destId="{2BAE3B98-811D-42C5-9C96-F9175A4DB59C}" srcOrd="4" destOrd="0" presId="urn:microsoft.com/office/officeart/2005/8/layout/vList2"/>
    <dgm:cxn modelId="{182B206C-7920-435D-9BAF-FF5C5F00BB68}" type="presParOf" srcId="{AD81D7C7-6629-4F00-AFF2-D3E2B6CA421A}" destId="{B59528BA-C937-4F70-B44E-5E3CE77457DD}" srcOrd="5" destOrd="0" presId="urn:microsoft.com/office/officeart/2005/8/layout/vList2"/>
    <dgm:cxn modelId="{18024E5D-7FF6-4DB0-8D59-65958986435A}" type="presParOf" srcId="{AD81D7C7-6629-4F00-AFF2-D3E2B6CA421A}" destId="{F5A35229-C6D2-4141-A313-D4198C734F6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A2F61C-8E33-4E89-A274-5D93C80164BA}" type="doc">
      <dgm:prSet loTypeId="urn:microsoft.com/office/officeart/2016/7/layout/BasicTimeline" loCatId="process" qsTypeId="urn:microsoft.com/office/officeart/2005/8/quickstyle/simple1" qsCatId="simple" csTypeId="urn:microsoft.com/office/officeart/2005/8/colors/colorful1" csCatId="colorful" phldr="1"/>
      <dgm:spPr/>
      <dgm:t>
        <a:bodyPr/>
        <a:lstStyle/>
        <a:p>
          <a:endParaRPr lang="en-US"/>
        </a:p>
      </dgm:t>
    </dgm:pt>
    <dgm:pt modelId="{969B7F87-F654-43EB-84AE-F0E40D74480C}">
      <dgm:prSet/>
      <dgm:spPr/>
      <dgm:t>
        <a:bodyPr/>
        <a:lstStyle/>
        <a:p>
          <a:pPr>
            <a:defRPr b="1"/>
          </a:pPr>
          <a:r>
            <a:rPr lang="en-US"/>
            <a:t>October</a:t>
          </a:r>
        </a:p>
      </dgm:t>
    </dgm:pt>
    <dgm:pt modelId="{E3A4ABBB-D10F-4EAF-BCA8-DBBCB80C14E2}" type="parTrans" cxnId="{7531EC4A-8682-4BFE-B5B5-BEDC56E1F071}">
      <dgm:prSet/>
      <dgm:spPr/>
      <dgm:t>
        <a:bodyPr/>
        <a:lstStyle/>
        <a:p>
          <a:endParaRPr lang="en-US"/>
        </a:p>
      </dgm:t>
    </dgm:pt>
    <dgm:pt modelId="{651891CB-A9E6-41E2-A1D4-CA415474A8CA}" type="sibTrans" cxnId="{7531EC4A-8682-4BFE-B5B5-BEDC56E1F071}">
      <dgm:prSet/>
      <dgm:spPr/>
      <dgm:t>
        <a:bodyPr/>
        <a:lstStyle/>
        <a:p>
          <a:endParaRPr lang="en-US"/>
        </a:p>
      </dgm:t>
    </dgm:pt>
    <dgm:pt modelId="{291FB1EC-A74F-4ED1-B656-7549F8596FD9}">
      <dgm:prSet/>
      <dgm:spPr/>
      <dgm:t>
        <a:bodyPr/>
        <a:lstStyle/>
        <a:p>
          <a:r>
            <a:rPr lang="en-US"/>
            <a:t>Plan/Outline the Final Project</a:t>
          </a:r>
        </a:p>
      </dgm:t>
    </dgm:pt>
    <dgm:pt modelId="{7275C1A8-5FDE-4FF6-BA4F-29ED9DA5206E}" type="parTrans" cxnId="{C3708E01-985F-48A5-A624-95F674EBC4F5}">
      <dgm:prSet/>
      <dgm:spPr/>
      <dgm:t>
        <a:bodyPr/>
        <a:lstStyle/>
        <a:p>
          <a:endParaRPr lang="en-US"/>
        </a:p>
      </dgm:t>
    </dgm:pt>
    <dgm:pt modelId="{935B6B8B-E16A-4360-AA5F-E5573136F2A4}" type="sibTrans" cxnId="{C3708E01-985F-48A5-A624-95F674EBC4F5}">
      <dgm:prSet/>
      <dgm:spPr/>
      <dgm:t>
        <a:bodyPr/>
        <a:lstStyle/>
        <a:p>
          <a:endParaRPr lang="en-US"/>
        </a:p>
      </dgm:t>
    </dgm:pt>
    <dgm:pt modelId="{556088F7-B2DE-4CB6-BF41-53846F256229}">
      <dgm:prSet/>
      <dgm:spPr/>
      <dgm:t>
        <a:bodyPr/>
        <a:lstStyle/>
        <a:p>
          <a:r>
            <a:rPr lang="en-US"/>
            <a:t>Define specific objectives and deliverables</a:t>
          </a:r>
          <a:r>
            <a:rPr lang="en-US">
              <a:latin typeface="Calibri Light" panose="020F0302020204030204"/>
            </a:rPr>
            <a:t>..</a:t>
          </a:r>
          <a:endParaRPr lang="en-US" b="0"/>
        </a:p>
      </dgm:t>
    </dgm:pt>
    <dgm:pt modelId="{199B77F8-D879-4054-9216-56B95898BE32}" type="parTrans" cxnId="{5258054B-DC80-4A96-94A1-815EDD020B3E}">
      <dgm:prSet/>
      <dgm:spPr/>
      <dgm:t>
        <a:bodyPr/>
        <a:lstStyle/>
        <a:p>
          <a:endParaRPr lang="en-US"/>
        </a:p>
      </dgm:t>
    </dgm:pt>
    <dgm:pt modelId="{22AD8FA3-A947-410F-BA1D-2BC9493B294A}" type="sibTrans" cxnId="{5258054B-DC80-4A96-94A1-815EDD020B3E}">
      <dgm:prSet/>
      <dgm:spPr/>
      <dgm:t>
        <a:bodyPr/>
        <a:lstStyle/>
        <a:p>
          <a:endParaRPr lang="en-US"/>
        </a:p>
      </dgm:t>
    </dgm:pt>
    <dgm:pt modelId="{08CDB6EC-A397-415A-8F76-1A4B395EA379}">
      <dgm:prSet/>
      <dgm:spPr/>
      <dgm:t>
        <a:bodyPr/>
        <a:lstStyle/>
        <a:p>
          <a:r>
            <a:rPr lang="en-US"/>
            <a:t>Identify potential challenges and risk mitigation strategies.</a:t>
          </a:r>
        </a:p>
      </dgm:t>
    </dgm:pt>
    <dgm:pt modelId="{B315E5DE-92AB-4FC9-92FF-53D766458A89}" type="parTrans" cxnId="{D924476D-2A64-4BA5-B6B6-B637F296875C}">
      <dgm:prSet/>
      <dgm:spPr/>
      <dgm:t>
        <a:bodyPr/>
        <a:lstStyle/>
        <a:p>
          <a:endParaRPr lang="en-US"/>
        </a:p>
      </dgm:t>
    </dgm:pt>
    <dgm:pt modelId="{4568870A-3AD8-44B9-845F-A1FF5572B2B2}" type="sibTrans" cxnId="{D924476D-2A64-4BA5-B6B6-B637F296875C}">
      <dgm:prSet/>
      <dgm:spPr/>
      <dgm:t>
        <a:bodyPr/>
        <a:lstStyle/>
        <a:p>
          <a:endParaRPr lang="en-US"/>
        </a:p>
      </dgm:t>
    </dgm:pt>
    <dgm:pt modelId="{76984C51-96EE-4939-AC3E-348E6F33692B}">
      <dgm:prSet/>
      <dgm:spPr/>
      <dgm:t>
        <a:bodyPr/>
        <a:lstStyle/>
        <a:p>
          <a:pPr>
            <a:defRPr b="1"/>
          </a:pPr>
          <a:endParaRPr lang="en-US"/>
        </a:p>
      </dgm:t>
    </dgm:pt>
    <dgm:pt modelId="{B7316003-FAD0-4C36-8A14-FBC2F9792D19}" type="parTrans" cxnId="{AFC249E8-D702-4F04-B16F-A877EC5B2375}">
      <dgm:prSet/>
      <dgm:spPr/>
      <dgm:t>
        <a:bodyPr/>
        <a:lstStyle/>
        <a:p>
          <a:endParaRPr lang="en-US"/>
        </a:p>
      </dgm:t>
    </dgm:pt>
    <dgm:pt modelId="{0BFD09E4-DB92-43F7-B5D9-F86691F77A0F}" type="sibTrans" cxnId="{AFC249E8-D702-4F04-B16F-A877EC5B2375}">
      <dgm:prSet/>
      <dgm:spPr/>
      <dgm:t>
        <a:bodyPr/>
        <a:lstStyle/>
        <a:p>
          <a:endParaRPr lang="en-US"/>
        </a:p>
      </dgm:t>
    </dgm:pt>
    <dgm:pt modelId="{82164A48-DE28-4FE6-8E27-0E58F2FD4C49}">
      <dgm:prSet/>
      <dgm:spPr/>
      <dgm:t>
        <a:bodyPr/>
        <a:lstStyle/>
        <a:p>
          <a:r>
            <a:rPr lang="en-US"/>
            <a:t>Gather Resources for Code Completion</a:t>
          </a:r>
        </a:p>
      </dgm:t>
    </dgm:pt>
    <dgm:pt modelId="{3F1438D0-594D-4A1F-89D8-B4F10E77B792}" type="parTrans" cxnId="{C70DF571-FB96-4340-9A3C-092503B09812}">
      <dgm:prSet/>
      <dgm:spPr/>
      <dgm:t>
        <a:bodyPr/>
        <a:lstStyle/>
        <a:p>
          <a:endParaRPr lang="en-US"/>
        </a:p>
      </dgm:t>
    </dgm:pt>
    <dgm:pt modelId="{C5F3BADB-D60E-4E01-913A-DBAEA8090112}" type="sibTrans" cxnId="{C70DF571-FB96-4340-9A3C-092503B09812}">
      <dgm:prSet/>
      <dgm:spPr/>
      <dgm:t>
        <a:bodyPr/>
        <a:lstStyle/>
        <a:p>
          <a:endParaRPr lang="en-US"/>
        </a:p>
      </dgm:t>
    </dgm:pt>
    <dgm:pt modelId="{70B5B75E-5225-4342-9EB3-6BC73FC52EB5}">
      <dgm:prSet/>
      <dgm:spPr/>
      <dgm:t>
        <a:bodyPr/>
        <a:lstStyle/>
        <a:p>
          <a:r>
            <a:rPr lang="en-US"/>
            <a:t>Research existing code repositories and documentation relevant to the project.</a:t>
          </a:r>
        </a:p>
      </dgm:t>
    </dgm:pt>
    <dgm:pt modelId="{315C1085-27FF-4D45-80A1-5D77608B349F}" type="parTrans" cxnId="{872464D7-3077-4732-800B-6E7ABBE60AB2}">
      <dgm:prSet/>
      <dgm:spPr/>
      <dgm:t>
        <a:bodyPr/>
        <a:lstStyle/>
        <a:p>
          <a:endParaRPr lang="en-US"/>
        </a:p>
      </dgm:t>
    </dgm:pt>
    <dgm:pt modelId="{D60C9CB4-1E0E-489D-BCB6-4DB9E700906F}" type="sibTrans" cxnId="{872464D7-3077-4732-800B-6E7ABBE60AB2}">
      <dgm:prSet/>
      <dgm:spPr/>
      <dgm:t>
        <a:bodyPr/>
        <a:lstStyle/>
        <a:p>
          <a:endParaRPr lang="en-US"/>
        </a:p>
      </dgm:t>
    </dgm:pt>
    <dgm:pt modelId="{95A22320-DE89-4391-A372-9ECFCEA4D251}">
      <dgm:prSet/>
      <dgm:spPr/>
      <dgm:t>
        <a:bodyPr/>
        <a:lstStyle/>
        <a:p>
          <a:pPr>
            <a:defRPr b="1"/>
          </a:pPr>
          <a:endParaRPr lang="en-US"/>
        </a:p>
      </dgm:t>
    </dgm:pt>
    <dgm:pt modelId="{CF8D1746-5E70-44DC-8F7E-A334D55FBCAB}" type="parTrans" cxnId="{9B5D925E-8EF3-454B-8916-BE2111E6FE20}">
      <dgm:prSet/>
      <dgm:spPr/>
      <dgm:t>
        <a:bodyPr/>
        <a:lstStyle/>
        <a:p>
          <a:endParaRPr lang="en-US"/>
        </a:p>
      </dgm:t>
    </dgm:pt>
    <dgm:pt modelId="{B30E68AB-240A-4F3C-960A-4BFC09F9CD3F}" type="sibTrans" cxnId="{9B5D925E-8EF3-454B-8916-BE2111E6FE20}">
      <dgm:prSet/>
      <dgm:spPr/>
      <dgm:t>
        <a:bodyPr/>
        <a:lstStyle/>
        <a:p>
          <a:endParaRPr lang="en-US"/>
        </a:p>
      </dgm:t>
    </dgm:pt>
    <dgm:pt modelId="{751E2541-BF68-4D9C-A907-A1C3C110E9A2}">
      <dgm:prSet/>
      <dgm:spPr/>
      <dgm:t>
        <a:bodyPr/>
        <a:lstStyle/>
        <a:p>
          <a:r>
            <a:rPr lang="en-US"/>
            <a:t>Refine Project Ideas and Goals</a:t>
          </a:r>
        </a:p>
      </dgm:t>
    </dgm:pt>
    <dgm:pt modelId="{3C094365-5B66-42D0-AFF4-83FAB11DE122}" type="parTrans" cxnId="{0236A49D-267D-4F75-BAA0-7DC6264E86FD}">
      <dgm:prSet/>
      <dgm:spPr/>
      <dgm:t>
        <a:bodyPr/>
        <a:lstStyle/>
        <a:p>
          <a:endParaRPr lang="en-US"/>
        </a:p>
      </dgm:t>
    </dgm:pt>
    <dgm:pt modelId="{DB83D03F-A7B4-4D13-A9EC-2E401DFE3AD5}" type="sibTrans" cxnId="{0236A49D-267D-4F75-BAA0-7DC6264E86FD}">
      <dgm:prSet/>
      <dgm:spPr/>
      <dgm:t>
        <a:bodyPr/>
        <a:lstStyle/>
        <a:p>
          <a:endParaRPr lang="en-US"/>
        </a:p>
      </dgm:t>
    </dgm:pt>
    <dgm:pt modelId="{C72AEA50-CA5F-49CB-A56F-6AD358A9559B}">
      <dgm:prSet/>
      <dgm:spPr/>
      <dgm:t>
        <a:bodyPr/>
        <a:lstStyle/>
        <a:p>
          <a:r>
            <a:rPr lang="en-US"/>
            <a:t>Conduct a literature review to benchmark against similar projects.</a:t>
          </a:r>
        </a:p>
      </dgm:t>
    </dgm:pt>
    <dgm:pt modelId="{22A0853D-5999-4EDC-A9F7-BA59029D7B14}" type="parTrans" cxnId="{69FD6242-8B40-4651-BC5F-8DF4DFB3961C}">
      <dgm:prSet/>
      <dgm:spPr/>
      <dgm:t>
        <a:bodyPr/>
        <a:lstStyle/>
        <a:p>
          <a:endParaRPr lang="en-US"/>
        </a:p>
      </dgm:t>
    </dgm:pt>
    <dgm:pt modelId="{002FFDB1-0B7E-4A0C-A85F-A461AB264514}" type="sibTrans" cxnId="{69FD6242-8B40-4651-BC5F-8DF4DFB3961C}">
      <dgm:prSet/>
      <dgm:spPr/>
      <dgm:t>
        <a:bodyPr/>
        <a:lstStyle/>
        <a:p>
          <a:endParaRPr lang="en-US"/>
        </a:p>
      </dgm:t>
    </dgm:pt>
    <dgm:pt modelId="{4AF470F3-19D9-4135-B80F-1F49E370184A}">
      <dgm:prSet/>
      <dgm:spPr/>
      <dgm:t>
        <a:bodyPr/>
        <a:lstStyle/>
        <a:p>
          <a:r>
            <a:rPr lang="en-US"/>
            <a:t>Finalize project specifications and performance criteria.</a:t>
          </a:r>
        </a:p>
      </dgm:t>
    </dgm:pt>
    <dgm:pt modelId="{4DEC66B5-A228-48BB-BE7F-DD27605E2202}" type="parTrans" cxnId="{1FF80873-E0CA-4C60-901C-C29D1D5D5562}">
      <dgm:prSet/>
      <dgm:spPr/>
      <dgm:t>
        <a:bodyPr/>
        <a:lstStyle/>
        <a:p>
          <a:endParaRPr lang="en-US"/>
        </a:p>
      </dgm:t>
    </dgm:pt>
    <dgm:pt modelId="{7DC5519F-1B79-4BAB-9CB1-62F808E77A33}" type="sibTrans" cxnId="{1FF80873-E0CA-4C60-901C-C29D1D5D5562}">
      <dgm:prSet/>
      <dgm:spPr/>
      <dgm:t>
        <a:bodyPr/>
        <a:lstStyle/>
        <a:p>
          <a:endParaRPr lang="en-US"/>
        </a:p>
      </dgm:t>
    </dgm:pt>
    <dgm:pt modelId="{54875463-8DB9-4EA1-8C00-FC82E01CB87B}">
      <dgm:prSet/>
      <dgm:spPr/>
      <dgm:t>
        <a:bodyPr/>
        <a:lstStyle/>
        <a:p>
          <a:pPr>
            <a:defRPr b="1"/>
          </a:pPr>
          <a:r>
            <a:rPr lang="en-US"/>
            <a:t>November</a:t>
          </a:r>
        </a:p>
      </dgm:t>
    </dgm:pt>
    <dgm:pt modelId="{56CF6A78-4D29-416E-8E43-D04DF5B0A021}" type="parTrans" cxnId="{4129F521-F8B1-41AA-AC0C-F18BFCB168FC}">
      <dgm:prSet/>
      <dgm:spPr/>
      <dgm:t>
        <a:bodyPr/>
        <a:lstStyle/>
        <a:p>
          <a:endParaRPr lang="en-US"/>
        </a:p>
      </dgm:t>
    </dgm:pt>
    <dgm:pt modelId="{EB0618F7-E6DC-426A-BC22-45366EC89852}" type="sibTrans" cxnId="{4129F521-F8B1-41AA-AC0C-F18BFCB168FC}">
      <dgm:prSet/>
      <dgm:spPr/>
      <dgm:t>
        <a:bodyPr/>
        <a:lstStyle/>
        <a:p>
          <a:endParaRPr lang="en-US"/>
        </a:p>
      </dgm:t>
    </dgm:pt>
    <dgm:pt modelId="{A2E2B7E3-16A9-4AED-A824-763158E9F7B3}">
      <dgm:prSet/>
      <dgm:spPr/>
      <dgm:t>
        <a:bodyPr/>
        <a:lstStyle/>
        <a:p>
          <a:r>
            <a:rPr lang="en-US"/>
            <a:t>Optimize Code for Color Detection</a:t>
          </a:r>
        </a:p>
      </dgm:t>
    </dgm:pt>
    <dgm:pt modelId="{73D902EF-8208-4E53-B666-7D7045F8A14E}" type="parTrans" cxnId="{F3E12A52-D108-45AB-8B2E-87C7E6A455E4}">
      <dgm:prSet/>
      <dgm:spPr/>
      <dgm:t>
        <a:bodyPr/>
        <a:lstStyle/>
        <a:p>
          <a:endParaRPr lang="en-US"/>
        </a:p>
      </dgm:t>
    </dgm:pt>
    <dgm:pt modelId="{28107920-DDD6-4F6F-9692-365C8418381B}" type="sibTrans" cxnId="{F3E12A52-D108-45AB-8B2E-87C7E6A455E4}">
      <dgm:prSet/>
      <dgm:spPr/>
      <dgm:t>
        <a:bodyPr/>
        <a:lstStyle/>
        <a:p>
          <a:endParaRPr lang="en-US"/>
        </a:p>
      </dgm:t>
    </dgm:pt>
    <dgm:pt modelId="{23266B0B-78B7-4741-9B92-D119A82476D4}">
      <dgm:prSet/>
      <dgm:spPr/>
      <dgm:t>
        <a:bodyPr/>
        <a:lstStyle/>
        <a:p>
          <a:r>
            <a:rPr lang="en-US"/>
            <a:t>Implement the initial version of color detection algorithm.</a:t>
          </a:r>
        </a:p>
      </dgm:t>
    </dgm:pt>
    <dgm:pt modelId="{1FB155A5-AF26-4FBA-98FA-8E63A1712915}" type="parTrans" cxnId="{36EB8884-47B3-4095-98B4-85DCE4F873BF}">
      <dgm:prSet/>
      <dgm:spPr/>
      <dgm:t>
        <a:bodyPr/>
        <a:lstStyle/>
        <a:p>
          <a:endParaRPr lang="en-US"/>
        </a:p>
      </dgm:t>
    </dgm:pt>
    <dgm:pt modelId="{CC5251DC-8D95-4C34-80BC-BAC76995C22F}" type="sibTrans" cxnId="{36EB8884-47B3-4095-98B4-85DCE4F873BF}">
      <dgm:prSet/>
      <dgm:spPr/>
      <dgm:t>
        <a:bodyPr/>
        <a:lstStyle/>
        <a:p>
          <a:endParaRPr lang="en-US"/>
        </a:p>
      </dgm:t>
    </dgm:pt>
    <dgm:pt modelId="{36088FF0-1113-42C6-9160-E59226BCAB71}">
      <dgm:prSet/>
      <dgm:spPr/>
      <dgm:t>
        <a:bodyPr/>
        <a:lstStyle/>
        <a:p>
          <a:r>
            <a:rPr lang="en-US"/>
            <a:t>Test the algorithm under different lighting conditions.</a:t>
          </a:r>
        </a:p>
      </dgm:t>
    </dgm:pt>
    <dgm:pt modelId="{F5E25EF3-D2A7-4559-B592-AD5B5BDD0E5C}" type="parTrans" cxnId="{BF701A70-5A18-4C2D-8B37-F46FC0A36E1A}">
      <dgm:prSet/>
      <dgm:spPr/>
      <dgm:t>
        <a:bodyPr/>
        <a:lstStyle/>
        <a:p>
          <a:endParaRPr lang="en-US"/>
        </a:p>
      </dgm:t>
    </dgm:pt>
    <dgm:pt modelId="{D252BAF6-89CF-4F03-99B3-B58BB6D5083C}" type="sibTrans" cxnId="{BF701A70-5A18-4C2D-8B37-F46FC0A36E1A}">
      <dgm:prSet/>
      <dgm:spPr/>
      <dgm:t>
        <a:bodyPr/>
        <a:lstStyle/>
        <a:p>
          <a:endParaRPr lang="en-US"/>
        </a:p>
      </dgm:t>
    </dgm:pt>
    <dgm:pt modelId="{08DB10B4-463A-44C7-A4F8-C7D6FF121AA2}">
      <dgm:prSet/>
      <dgm:spPr/>
      <dgm:t>
        <a:bodyPr/>
        <a:lstStyle/>
        <a:p>
          <a:r>
            <a:rPr lang="en-US"/>
            <a:t>Iteratively improve the algorithm based on test results.</a:t>
          </a:r>
        </a:p>
      </dgm:t>
    </dgm:pt>
    <dgm:pt modelId="{2F9FA4B5-2446-400A-9315-E9CED5516E2F}" type="parTrans" cxnId="{27CEAD55-83CB-4A6D-863B-AA3952C23543}">
      <dgm:prSet/>
      <dgm:spPr/>
      <dgm:t>
        <a:bodyPr/>
        <a:lstStyle/>
        <a:p>
          <a:endParaRPr lang="en-US"/>
        </a:p>
      </dgm:t>
    </dgm:pt>
    <dgm:pt modelId="{C399F773-6AB7-45B3-A973-EFE81361249A}" type="sibTrans" cxnId="{27CEAD55-83CB-4A6D-863B-AA3952C23543}">
      <dgm:prSet/>
      <dgm:spPr/>
      <dgm:t>
        <a:bodyPr/>
        <a:lstStyle/>
        <a:p>
          <a:endParaRPr lang="en-US"/>
        </a:p>
      </dgm:t>
    </dgm:pt>
    <dgm:pt modelId="{CCA3B516-35B3-41EB-96B7-7959337749A1}">
      <dgm:prSet/>
      <dgm:spPr/>
      <dgm:t>
        <a:bodyPr/>
        <a:lstStyle/>
        <a:p>
          <a:pPr>
            <a:defRPr b="1"/>
          </a:pPr>
          <a:endParaRPr lang="en-US"/>
        </a:p>
      </dgm:t>
    </dgm:pt>
    <dgm:pt modelId="{2CA42DA8-251A-4C4E-A985-EC309EC78537}" type="parTrans" cxnId="{74FB704F-7C4B-4170-9772-94C753ACE580}">
      <dgm:prSet/>
      <dgm:spPr/>
      <dgm:t>
        <a:bodyPr/>
        <a:lstStyle/>
        <a:p>
          <a:endParaRPr lang="en-US"/>
        </a:p>
      </dgm:t>
    </dgm:pt>
    <dgm:pt modelId="{BCA8952E-4BCC-4751-824E-C72913D8E778}" type="sibTrans" cxnId="{74FB704F-7C4B-4170-9772-94C753ACE580}">
      <dgm:prSet/>
      <dgm:spPr/>
      <dgm:t>
        <a:bodyPr/>
        <a:lstStyle/>
        <a:p>
          <a:endParaRPr lang="en-US"/>
        </a:p>
      </dgm:t>
    </dgm:pt>
    <dgm:pt modelId="{3AA6E0B7-F462-4A44-A4A0-DF1D2C26AF4E}">
      <dgm:prSet/>
      <dgm:spPr/>
      <dgm:t>
        <a:bodyPr/>
        <a:lstStyle/>
        <a:p>
          <a:r>
            <a:rPr lang="en-US"/>
            <a:t>Optimize Code for 'Follow-the-Leader'</a:t>
          </a:r>
        </a:p>
      </dgm:t>
    </dgm:pt>
    <dgm:pt modelId="{FF12F752-135B-4117-BAF2-E7D8459D812E}" type="parTrans" cxnId="{83575440-1AA1-4784-A6EE-56856E318189}">
      <dgm:prSet/>
      <dgm:spPr/>
      <dgm:t>
        <a:bodyPr/>
        <a:lstStyle/>
        <a:p>
          <a:endParaRPr lang="en-US"/>
        </a:p>
      </dgm:t>
    </dgm:pt>
    <dgm:pt modelId="{A15DFBF3-EB1E-4586-BB79-311EBBC2B8A8}" type="sibTrans" cxnId="{83575440-1AA1-4784-A6EE-56856E318189}">
      <dgm:prSet/>
      <dgm:spPr/>
      <dgm:t>
        <a:bodyPr/>
        <a:lstStyle/>
        <a:p>
          <a:endParaRPr lang="en-US"/>
        </a:p>
      </dgm:t>
    </dgm:pt>
    <dgm:pt modelId="{46D4D826-DFFC-4BDB-9FF8-35A186731DA7}">
      <dgm:prSet/>
      <dgm:spPr/>
      <dgm:t>
        <a:bodyPr/>
        <a:lstStyle/>
        <a:p>
          <a:r>
            <a:rPr lang="en-US"/>
            <a:t>Develop the basic 'follow-the-leader' functionality.</a:t>
          </a:r>
        </a:p>
      </dgm:t>
    </dgm:pt>
    <dgm:pt modelId="{4EA60128-D618-472D-81C1-FB199FED3CB7}" type="parTrans" cxnId="{BFFA3786-BD6A-4F7E-A3F4-FEA11DA28013}">
      <dgm:prSet/>
      <dgm:spPr/>
      <dgm:t>
        <a:bodyPr/>
        <a:lstStyle/>
        <a:p>
          <a:endParaRPr lang="en-US"/>
        </a:p>
      </dgm:t>
    </dgm:pt>
    <dgm:pt modelId="{F738DA93-9431-476A-BD69-1D95033A22BC}" type="sibTrans" cxnId="{BFFA3786-BD6A-4F7E-A3F4-FEA11DA28013}">
      <dgm:prSet/>
      <dgm:spPr/>
      <dgm:t>
        <a:bodyPr/>
        <a:lstStyle/>
        <a:p>
          <a:endParaRPr lang="en-US"/>
        </a:p>
      </dgm:t>
    </dgm:pt>
    <dgm:pt modelId="{D527DF4A-D187-409D-986C-1A9F067297F5}">
      <dgm:prSet/>
      <dgm:spPr/>
      <dgm:t>
        <a:bodyPr/>
        <a:lstStyle/>
        <a:p>
          <a:r>
            <a:rPr lang="en-US"/>
            <a:t>Conduct field tests to assess real-world performance.</a:t>
          </a:r>
        </a:p>
      </dgm:t>
    </dgm:pt>
    <dgm:pt modelId="{2B5E885D-7E2B-4B8D-976A-F3DB276FFA68}" type="parTrans" cxnId="{528FFA01-2664-405D-BE3E-F6B448D88F63}">
      <dgm:prSet/>
      <dgm:spPr/>
      <dgm:t>
        <a:bodyPr/>
        <a:lstStyle/>
        <a:p>
          <a:endParaRPr lang="en-US"/>
        </a:p>
      </dgm:t>
    </dgm:pt>
    <dgm:pt modelId="{5261D76E-F8AC-415D-808A-C0EA61AAAD2D}" type="sibTrans" cxnId="{528FFA01-2664-405D-BE3E-F6B448D88F63}">
      <dgm:prSet/>
      <dgm:spPr/>
      <dgm:t>
        <a:bodyPr/>
        <a:lstStyle/>
        <a:p>
          <a:endParaRPr lang="en-US"/>
        </a:p>
      </dgm:t>
    </dgm:pt>
    <dgm:pt modelId="{6D9225AC-F2BF-409E-BE71-19438F2E8C57}">
      <dgm:prSet/>
      <dgm:spPr/>
      <dgm:t>
        <a:bodyPr/>
        <a:lstStyle/>
        <a:p>
          <a:r>
            <a:rPr lang="en-US"/>
            <a:t>Optimize the code for different speeds.</a:t>
          </a:r>
        </a:p>
      </dgm:t>
    </dgm:pt>
    <dgm:pt modelId="{BDE328BB-CC63-4857-8EBB-545CC86FB55E}" type="parTrans" cxnId="{C2873A31-32B5-4AED-988E-26FF72340FD0}">
      <dgm:prSet/>
      <dgm:spPr/>
      <dgm:t>
        <a:bodyPr/>
        <a:lstStyle/>
        <a:p>
          <a:endParaRPr lang="en-US"/>
        </a:p>
      </dgm:t>
    </dgm:pt>
    <dgm:pt modelId="{7C2A4605-CD9A-472C-9CBF-E6B1BAE53C2E}" type="sibTrans" cxnId="{C2873A31-32B5-4AED-988E-26FF72340FD0}">
      <dgm:prSet/>
      <dgm:spPr/>
      <dgm:t>
        <a:bodyPr/>
        <a:lstStyle/>
        <a:p>
          <a:endParaRPr lang="en-US"/>
        </a:p>
      </dgm:t>
    </dgm:pt>
    <dgm:pt modelId="{20B94F7A-E845-4E88-8A1E-67BA2F02298A}">
      <dgm:prSet/>
      <dgm:spPr/>
      <dgm:t>
        <a:bodyPr/>
        <a:lstStyle/>
        <a:p>
          <a:pPr>
            <a:defRPr b="1"/>
          </a:pPr>
          <a:r>
            <a:rPr lang="en-US"/>
            <a:t>December</a:t>
          </a:r>
        </a:p>
      </dgm:t>
    </dgm:pt>
    <dgm:pt modelId="{9B7FB591-F18E-4549-9093-DDBA47E8DBBA}" type="parTrans" cxnId="{5F1E6854-7E74-4B5A-AD7E-751E53CAD877}">
      <dgm:prSet/>
      <dgm:spPr/>
      <dgm:t>
        <a:bodyPr/>
        <a:lstStyle/>
        <a:p>
          <a:endParaRPr lang="en-US"/>
        </a:p>
      </dgm:t>
    </dgm:pt>
    <dgm:pt modelId="{499EBD07-6DA7-47C9-BCA7-8ACA9C856560}" type="sibTrans" cxnId="{5F1E6854-7E74-4B5A-AD7E-751E53CAD877}">
      <dgm:prSet/>
      <dgm:spPr/>
      <dgm:t>
        <a:bodyPr/>
        <a:lstStyle/>
        <a:p>
          <a:endParaRPr lang="en-US"/>
        </a:p>
      </dgm:t>
    </dgm:pt>
    <dgm:pt modelId="{9FDA4A80-D418-4694-A665-1F3CA29F7F5C}">
      <dgm:prSet/>
      <dgm:spPr/>
      <dgm:t>
        <a:bodyPr/>
        <a:lstStyle/>
        <a:p>
          <a:r>
            <a:rPr lang="en-US"/>
            <a:t>Finalize Code</a:t>
          </a:r>
        </a:p>
      </dgm:t>
    </dgm:pt>
    <dgm:pt modelId="{F946E66E-4C7C-48C4-AA6A-D5FF677BBA68}" type="parTrans" cxnId="{23E1323D-60EE-42C3-931C-1F2C94A45EF2}">
      <dgm:prSet/>
      <dgm:spPr/>
      <dgm:t>
        <a:bodyPr/>
        <a:lstStyle/>
        <a:p>
          <a:endParaRPr lang="en-US"/>
        </a:p>
      </dgm:t>
    </dgm:pt>
    <dgm:pt modelId="{D943B84C-6A4E-4F74-8C51-776B0B0F738B}" type="sibTrans" cxnId="{23E1323D-60EE-42C3-931C-1F2C94A45EF2}">
      <dgm:prSet/>
      <dgm:spPr/>
      <dgm:t>
        <a:bodyPr/>
        <a:lstStyle/>
        <a:p>
          <a:endParaRPr lang="en-US"/>
        </a:p>
      </dgm:t>
    </dgm:pt>
    <dgm:pt modelId="{0D1A2441-8C99-4F3B-99C1-4B77D4682A2C}">
      <dgm:prSet/>
      <dgm:spPr/>
      <dgm:t>
        <a:bodyPr/>
        <a:lstStyle/>
        <a:p>
          <a:r>
            <a:rPr lang="en-US"/>
            <a:t>Ensure all functionalities are integrated and working seamlessly.</a:t>
          </a:r>
        </a:p>
      </dgm:t>
    </dgm:pt>
    <dgm:pt modelId="{668949AA-0BCB-478E-B96F-F5268657ABFF}" type="parTrans" cxnId="{AB4F8D34-7DD3-4A8E-B550-31C90E2DB430}">
      <dgm:prSet/>
      <dgm:spPr/>
      <dgm:t>
        <a:bodyPr/>
        <a:lstStyle/>
        <a:p>
          <a:endParaRPr lang="en-US"/>
        </a:p>
      </dgm:t>
    </dgm:pt>
    <dgm:pt modelId="{38434FB6-7FA2-4EB6-BFAB-FE5F01669B9F}" type="sibTrans" cxnId="{AB4F8D34-7DD3-4A8E-B550-31C90E2DB430}">
      <dgm:prSet/>
      <dgm:spPr/>
      <dgm:t>
        <a:bodyPr/>
        <a:lstStyle/>
        <a:p>
          <a:endParaRPr lang="en-US"/>
        </a:p>
      </dgm:t>
    </dgm:pt>
    <dgm:pt modelId="{29D82A27-63AB-4996-B867-952B4D62BB01}">
      <dgm:prSet/>
      <dgm:spPr/>
      <dgm:t>
        <a:bodyPr/>
        <a:lstStyle/>
        <a:p>
          <a:r>
            <a:rPr lang="en-US"/>
            <a:t>Conduct comprehensive debugging and code optimization.</a:t>
          </a:r>
        </a:p>
      </dgm:t>
    </dgm:pt>
    <dgm:pt modelId="{6EB10B6B-087F-430B-B4CB-E2E4E12F54E6}" type="parTrans" cxnId="{F1274350-A770-465B-888E-79A864C1AC0A}">
      <dgm:prSet/>
      <dgm:spPr/>
      <dgm:t>
        <a:bodyPr/>
        <a:lstStyle/>
        <a:p>
          <a:endParaRPr lang="en-US"/>
        </a:p>
      </dgm:t>
    </dgm:pt>
    <dgm:pt modelId="{8A3BFD3B-3A8A-4BA3-85DA-5F6CCEA8C4A0}" type="sibTrans" cxnId="{F1274350-A770-465B-888E-79A864C1AC0A}">
      <dgm:prSet/>
      <dgm:spPr/>
      <dgm:t>
        <a:bodyPr/>
        <a:lstStyle/>
        <a:p>
          <a:endParaRPr lang="en-US"/>
        </a:p>
      </dgm:t>
    </dgm:pt>
    <dgm:pt modelId="{B3935642-7227-4C89-B7F7-BA71180492EC}">
      <dgm:prSet/>
      <dgm:spPr/>
      <dgm:t>
        <a:bodyPr/>
        <a:lstStyle/>
        <a:p>
          <a:pPr>
            <a:defRPr b="1"/>
          </a:pPr>
          <a:endParaRPr lang="en-US"/>
        </a:p>
      </dgm:t>
    </dgm:pt>
    <dgm:pt modelId="{2F8DF8EF-DEC0-4C62-B100-E1BEDF7DF1F3}" type="parTrans" cxnId="{5E16408D-147E-4B00-9B32-24A35EB18FF1}">
      <dgm:prSet/>
      <dgm:spPr/>
      <dgm:t>
        <a:bodyPr/>
        <a:lstStyle/>
        <a:p>
          <a:endParaRPr lang="en-US"/>
        </a:p>
      </dgm:t>
    </dgm:pt>
    <dgm:pt modelId="{DA7E36E6-F686-44C7-B470-71AAB9B0E4B5}" type="sibTrans" cxnId="{5E16408D-147E-4B00-9B32-24A35EB18FF1}">
      <dgm:prSet/>
      <dgm:spPr/>
      <dgm:t>
        <a:bodyPr/>
        <a:lstStyle/>
        <a:p>
          <a:endParaRPr lang="en-US"/>
        </a:p>
      </dgm:t>
    </dgm:pt>
    <dgm:pt modelId="{AAC08075-9A12-4E72-A4FA-9A79CFFA468B}">
      <dgm:prSet/>
      <dgm:spPr/>
      <dgm:t>
        <a:bodyPr/>
        <a:lstStyle/>
        <a:p>
          <a:r>
            <a:rPr lang="en-US"/>
            <a:t>Final Testing</a:t>
          </a:r>
        </a:p>
      </dgm:t>
    </dgm:pt>
    <dgm:pt modelId="{EC8583EB-96CC-44B2-93D2-7BA0937FB48D}" type="parTrans" cxnId="{8F46165C-2F4B-49D7-95F7-2C0C71B5A73C}">
      <dgm:prSet/>
      <dgm:spPr/>
      <dgm:t>
        <a:bodyPr/>
        <a:lstStyle/>
        <a:p>
          <a:endParaRPr lang="en-US"/>
        </a:p>
      </dgm:t>
    </dgm:pt>
    <dgm:pt modelId="{5CB25595-F96A-4FFD-AD2E-70F62B3CCCCA}" type="sibTrans" cxnId="{8F46165C-2F4B-49D7-95F7-2C0C71B5A73C}">
      <dgm:prSet/>
      <dgm:spPr/>
      <dgm:t>
        <a:bodyPr/>
        <a:lstStyle/>
        <a:p>
          <a:endParaRPr lang="en-US"/>
        </a:p>
      </dgm:t>
    </dgm:pt>
    <dgm:pt modelId="{E3EA3430-589D-49FF-8D84-1E3E67EA7516}">
      <dgm:prSet/>
      <dgm:spPr/>
      <dgm:t>
        <a:bodyPr/>
        <a:lstStyle/>
        <a:p>
          <a:r>
            <a:rPr lang="en-US"/>
            <a:t>Perform rigorous testing under various scenarios.</a:t>
          </a:r>
        </a:p>
      </dgm:t>
    </dgm:pt>
    <dgm:pt modelId="{3DD9557D-09CD-4484-8DE0-7BC3D6AD3F85}" type="parTrans" cxnId="{B019DB11-2A4E-4B33-A7A4-32BBC1A22AE4}">
      <dgm:prSet/>
      <dgm:spPr/>
      <dgm:t>
        <a:bodyPr/>
        <a:lstStyle/>
        <a:p>
          <a:endParaRPr lang="en-US"/>
        </a:p>
      </dgm:t>
    </dgm:pt>
    <dgm:pt modelId="{42681263-7500-48FB-970C-69417FB4B4C2}" type="sibTrans" cxnId="{B019DB11-2A4E-4B33-A7A4-32BBC1A22AE4}">
      <dgm:prSet/>
      <dgm:spPr/>
      <dgm:t>
        <a:bodyPr/>
        <a:lstStyle/>
        <a:p>
          <a:endParaRPr lang="en-US"/>
        </a:p>
      </dgm:t>
    </dgm:pt>
    <dgm:pt modelId="{9964E6D6-D356-4A29-A682-D91170E61C0A}">
      <dgm:prSet/>
      <dgm:spPr/>
      <dgm:t>
        <a:bodyPr/>
        <a:lstStyle/>
        <a:p>
          <a:r>
            <a:rPr lang="en-US"/>
            <a:t>Document test cases and results.</a:t>
          </a:r>
        </a:p>
      </dgm:t>
    </dgm:pt>
    <dgm:pt modelId="{58981D54-D31E-4815-BEEF-470D8CFDA665}" type="parTrans" cxnId="{D3C67A37-3AB9-4778-8705-94499F395FF0}">
      <dgm:prSet/>
      <dgm:spPr/>
      <dgm:t>
        <a:bodyPr/>
        <a:lstStyle/>
        <a:p>
          <a:endParaRPr lang="en-US"/>
        </a:p>
      </dgm:t>
    </dgm:pt>
    <dgm:pt modelId="{8DE65012-7172-4B66-AE61-498CD5BE6933}" type="sibTrans" cxnId="{D3C67A37-3AB9-4778-8705-94499F395FF0}">
      <dgm:prSet/>
      <dgm:spPr/>
      <dgm:t>
        <a:bodyPr/>
        <a:lstStyle/>
        <a:p>
          <a:endParaRPr lang="en-US"/>
        </a:p>
      </dgm:t>
    </dgm:pt>
    <dgm:pt modelId="{C40039AF-3D11-4D3B-93DD-03D78E52699D}">
      <dgm:prSet/>
      <dgm:spPr/>
      <dgm:t>
        <a:bodyPr/>
        <a:lstStyle/>
        <a:p>
          <a:r>
            <a:rPr lang="en-US"/>
            <a:t>Make final adjustments based on test outcomes.</a:t>
          </a:r>
        </a:p>
      </dgm:t>
    </dgm:pt>
    <dgm:pt modelId="{3F89CCB1-79C6-4F7D-BFFE-A9A02D0A6985}" type="parTrans" cxnId="{4C051505-FDA1-4CD6-AD74-E919581049B5}">
      <dgm:prSet/>
      <dgm:spPr/>
      <dgm:t>
        <a:bodyPr/>
        <a:lstStyle/>
        <a:p>
          <a:endParaRPr lang="en-US"/>
        </a:p>
      </dgm:t>
    </dgm:pt>
    <dgm:pt modelId="{B481FAB2-2F51-4AA0-82CC-B50CFF8B6FD4}" type="sibTrans" cxnId="{4C051505-FDA1-4CD6-AD74-E919581049B5}">
      <dgm:prSet/>
      <dgm:spPr/>
      <dgm:t>
        <a:bodyPr/>
        <a:lstStyle/>
        <a:p>
          <a:endParaRPr lang="en-US"/>
        </a:p>
      </dgm:t>
    </dgm:pt>
    <dgm:pt modelId="{C636E7A8-AA2C-4E9B-B1BC-1C904D6AB504}">
      <dgm:prSet/>
      <dgm:spPr/>
      <dgm:t>
        <a:bodyPr/>
        <a:lstStyle/>
        <a:p>
          <a:pPr>
            <a:defRPr b="1"/>
          </a:pPr>
          <a:endParaRPr lang="en-US"/>
        </a:p>
      </dgm:t>
    </dgm:pt>
    <dgm:pt modelId="{981CF190-C799-489A-8395-262D42FB505A}" type="parTrans" cxnId="{D291FACE-D8BB-48DD-AEF3-E9D146A4D308}">
      <dgm:prSet/>
      <dgm:spPr/>
      <dgm:t>
        <a:bodyPr/>
        <a:lstStyle/>
        <a:p>
          <a:endParaRPr lang="en-US"/>
        </a:p>
      </dgm:t>
    </dgm:pt>
    <dgm:pt modelId="{D4766DB1-53A3-4F25-89A2-DE4827FE392E}" type="sibTrans" cxnId="{D291FACE-D8BB-48DD-AEF3-E9D146A4D308}">
      <dgm:prSet/>
      <dgm:spPr/>
      <dgm:t>
        <a:bodyPr/>
        <a:lstStyle/>
        <a:p>
          <a:endParaRPr lang="en-US"/>
        </a:p>
      </dgm:t>
    </dgm:pt>
    <dgm:pt modelId="{294F27B0-F9A2-4CE2-B03F-C327EA4A6285}">
      <dgm:prSet/>
      <dgm:spPr/>
      <dgm:t>
        <a:bodyPr/>
        <a:lstStyle/>
        <a:p>
          <a:r>
            <a:rPr lang="en-US"/>
            <a:t>Complete Poster Board</a:t>
          </a:r>
        </a:p>
      </dgm:t>
    </dgm:pt>
    <dgm:pt modelId="{8B5127E3-9CB7-4CE9-B347-FD4E4ADADAF3}" type="parTrans" cxnId="{9A444E35-A4A7-4C48-9AEA-E22C989BCE75}">
      <dgm:prSet/>
      <dgm:spPr/>
      <dgm:t>
        <a:bodyPr/>
        <a:lstStyle/>
        <a:p>
          <a:endParaRPr lang="en-US"/>
        </a:p>
      </dgm:t>
    </dgm:pt>
    <dgm:pt modelId="{487E8827-DDDF-4612-8983-0A9F37AB6237}" type="sibTrans" cxnId="{9A444E35-A4A7-4C48-9AEA-E22C989BCE75}">
      <dgm:prSet/>
      <dgm:spPr/>
      <dgm:t>
        <a:bodyPr/>
        <a:lstStyle/>
        <a:p>
          <a:endParaRPr lang="en-US"/>
        </a:p>
      </dgm:t>
    </dgm:pt>
    <dgm:pt modelId="{DCD84F35-7750-42A3-A48B-0FE3DF3E0A42}">
      <dgm:prSet/>
      <dgm:spPr/>
      <dgm:t>
        <a:bodyPr/>
        <a:lstStyle/>
        <a:p>
          <a:r>
            <a:rPr lang="en-US"/>
            <a:t>Design the layout and content for the poster board.</a:t>
          </a:r>
        </a:p>
      </dgm:t>
    </dgm:pt>
    <dgm:pt modelId="{9EDA3246-2F18-4ED7-ABE0-A7A75419A23B}" type="parTrans" cxnId="{1F25AAD8-30B5-468E-9FC5-3F1D0361B2A2}">
      <dgm:prSet/>
      <dgm:spPr/>
      <dgm:t>
        <a:bodyPr/>
        <a:lstStyle/>
        <a:p>
          <a:endParaRPr lang="en-US"/>
        </a:p>
      </dgm:t>
    </dgm:pt>
    <dgm:pt modelId="{B93D6D99-BE05-4F32-B7BA-23A3D88C7BFC}" type="sibTrans" cxnId="{1F25AAD8-30B5-468E-9FC5-3F1D0361B2A2}">
      <dgm:prSet/>
      <dgm:spPr/>
      <dgm:t>
        <a:bodyPr/>
        <a:lstStyle/>
        <a:p>
          <a:endParaRPr lang="en-US"/>
        </a:p>
      </dgm:t>
    </dgm:pt>
    <dgm:pt modelId="{E934E8A1-EE69-4ECF-A29D-33C6DFEB6266}">
      <dgm:prSet/>
      <dgm:spPr/>
      <dgm:t>
        <a:bodyPr/>
        <a:lstStyle/>
        <a:p>
          <a:r>
            <a:rPr lang="en-US"/>
            <a:t>Include project overview, methodology, results, and conclusions.</a:t>
          </a:r>
        </a:p>
      </dgm:t>
    </dgm:pt>
    <dgm:pt modelId="{96F2F94A-1750-4961-8CFC-3429B465C7BD}" type="parTrans" cxnId="{C95AFE29-507F-47A7-8C83-00717706F5E6}">
      <dgm:prSet/>
      <dgm:spPr/>
      <dgm:t>
        <a:bodyPr/>
        <a:lstStyle/>
        <a:p>
          <a:endParaRPr lang="en-US"/>
        </a:p>
      </dgm:t>
    </dgm:pt>
    <dgm:pt modelId="{EE81F128-D81E-4BF9-BD53-FA30A684D693}" type="sibTrans" cxnId="{C95AFE29-507F-47A7-8C83-00717706F5E6}">
      <dgm:prSet/>
      <dgm:spPr/>
      <dgm:t>
        <a:bodyPr/>
        <a:lstStyle/>
        <a:p>
          <a:endParaRPr lang="en-US"/>
        </a:p>
      </dgm:t>
    </dgm:pt>
    <dgm:pt modelId="{60A5DEF3-82EC-4DDF-90B3-07E91B61B102}">
      <dgm:prSet/>
      <dgm:spPr/>
      <dgm:t>
        <a:bodyPr/>
        <a:lstStyle/>
        <a:p>
          <a:r>
            <a:rPr lang="en-US"/>
            <a:t>Review and finalize the poster board for presentation</a:t>
          </a:r>
        </a:p>
      </dgm:t>
    </dgm:pt>
    <dgm:pt modelId="{F5144BCB-B737-40A8-A265-D415FD276F0B}" type="parTrans" cxnId="{79D1D36B-1889-4D82-845E-0C6B84500944}">
      <dgm:prSet/>
      <dgm:spPr/>
      <dgm:t>
        <a:bodyPr/>
        <a:lstStyle/>
        <a:p>
          <a:endParaRPr lang="en-US"/>
        </a:p>
      </dgm:t>
    </dgm:pt>
    <dgm:pt modelId="{CCDC6601-552F-49D3-8FDE-B2928C6E680D}" type="sibTrans" cxnId="{79D1D36B-1889-4D82-845E-0C6B84500944}">
      <dgm:prSet/>
      <dgm:spPr/>
      <dgm:t>
        <a:bodyPr/>
        <a:lstStyle/>
        <a:p>
          <a:endParaRPr lang="en-US"/>
        </a:p>
      </dgm:t>
    </dgm:pt>
    <dgm:pt modelId="{9BC1AFEC-DE8B-4224-A0B4-AE906A0DD9BF}" type="pres">
      <dgm:prSet presAssocID="{6EA2F61C-8E33-4E89-A274-5D93C80164BA}" presName="root" presStyleCnt="0">
        <dgm:presLayoutVars>
          <dgm:chMax/>
          <dgm:chPref/>
          <dgm:animLvl val="lvl"/>
        </dgm:presLayoutVars>
      </dgm:prSet>
      <dgm:spPr/>
    </dgm:pt>
    <dgm:pt modelId="{BA719524-C2BF-49B2-851F-950CBBBE521F}" type="pres">
      <dgm:prSet presAssocID="{6EA2F61C-8E33-4E89-A274-5D93C80164BA}" presName="divider" presStyleLbl="fgAccFollowNode1" presStyleIdx="0" presStyleCnt="1"/>
      <dgm:spPr>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tailEnd type="triangle" w="lg" len="lg"/>
        </a:ln>
        <a:effectLst/>
      </dgm:spPr>
    </dgm:pt>
    <dgm:pt modelId="{EE21DE18-68A6-4CC6-83A3-544B2ECFC686}" type="pres">
      <dgm:prSet presAssocID="{6EA2F61C-8E33-4E89-A274-5D93C80164BA}" presName="nodes" presStyleCnt="0">
        <dgm:presLayoutVars>
          <dgm:chMax/>
          <dgm:chPref/>
          <dgm:animLvl val="lvl"/>
        </dgm:presLayoutVars>
      </dgm:prSet>
      <dgm:spPr/>
    </dgm:pt>
    <dgm:pt modelId="{EC4E603C-6887-4AE0-B73D-CBF5F0DAC93C}" type="pres">
      <dgm:prSet presAssocID="{969B7F87-F654-43EB-84AE-F0E40D74480C}" presName="composite" presStyleCnt="0"/>
      <dgm:spPr/>
    </dgm:pt>
    <dgm:pt modelId="{1A1860E5-C5BE-4E81-9939-ED31A4EB6B29}" type="pres">
      <dgm:prSet presAssocID="{969B7F87-F654-43EB-84AE-F0E40D74480C}" presName="L1TextContainer" presStyleLbl="revTx" presStyleIdx="0" presStyleCnt="8">
        <dgm:presLayoutVars>
          <dgm:chMax val="1"/>
          <dgm:chPref val="1"/>
          <dgm:bulletEnabled val="1"/>
        </dgm:presLayoutVars>
      </dgm:prSet>
      <dgm:spPr/>
    </dgm:pt>
    <dgm:pt modelId="{BC278386-6C1F-4B3B-B74F-CC53F3DE6623}" type="pres">
      <dgm:prSet presAssocID="{969B7F87-F654-43EB-84AE-F0E40D74480C}" presName="L2TextContainerWrapper" presStyleCnt="0">
        <dgm:presLayoutVars>
          <dgm:chMax val="0"/>
          <dgm:chPref val="0"/>
          <dgm:bulletEnabled val="1"/>
        </dgm:presLayoutVars>
      </dgm:prSet>
      <dgm:spPr/>
    </dgm:pt>
    <dgm:pt modelId="{585C6653-6A24-48B6-AB6D-9D5795332982}" type="pres">
      <dgm:prSet presAssocID="{969B7F87-F654-43EB-84AE-F0E40D74480C}" presName="L2TextContainer" presStyleLbl="bgAcc1" presStyleIdx="0" presStyleCnt="8"/>
      <dgm:spPr/>
    </dgm:pt>
    <dgm:pt modelId="{00558B23-4055-46F3-804A-62BF1F0810DB}" type="pres">
      <dgm:prSet presAssocID="{969B7F87-F654-43EB-84AE-F0E40D74480C}" presName="FlexibleEmptyPlaceHolder" presStyleCnt="0"/>
      <dgm:spPr/>
    </dgm:pt>
    <dgm:pt modelId="{1DA6EC76-15FB-4C98-864E-357186D42D01}" type="pres">
      <dgm:prSet presAssocID="{969B7F87-F654-43EB-84AE-F0E40D74480C}" presName="ConnectLine" presStyleLbl="sibTrans1D1" presStyleIdx="0" presStyleCnt="8"/>
      <dgm:spPr>
        <a:noFill/>
        <a:ln w="6350" cap="flat" cmpd="sng" algn="ctr">
          <a:solidFill>
            <a:schemeClr val="accent2">
              <a:hueOff val="0"/>
              <a:satOff val="0"/>
              <a:lumOff val="0"/>
              <a:alphaOff val="0"/>
            </a:schemeClr>
          </a:solidFill>
          <a:prstDash val="dash"/>
          <a:miter lim="800000"/>
        </a:ln>
        <a:effectLst/>
      </dgm:spPr>
    </dgm:pt>
    <dgm:pt modelId="{B9822805-0790-4098-B104-29422D3D7AB9}" type="pres">
      <dgm:prSet presAssocID="{969B7F87-F654-43EB-84AE-F0E40D74480C}" presName="ConnectorPoint" presStyleLbl="alignNode1" presStyleIdx="0" presStyleCnt="8"/>
      <dgm:spPr/>
    </dgm:pt>
    <dgm:pt modelId="{DF2207F8-0EDD-4A33-8429-9CF8E33F2F50}" type="pres">
      <dgm:prSet presAssocID="{969B7F87-F654-43EB-84AE-F0E40D74480C}" presName="EmptyPlaceHolder" presStyleCnt="0"/>
      <dgm:spPr/>
    </dgm:pt>
    <dgm:pt modelId="{7DD170B1-22A4-497F-82E7-E6A7BCEB6E93}" type="pres">
      <dgm:prSet presAssocID="{651891CB-A9E6-41E2-A1D4-CA415474A8CA}" presName="spaceBetweenRectangles" presStyleCnt="0"/>
      <dgm:spPr/>
    </dgm:pt>
    <dgm:pt modelId="{ADAF358B-D5C9-4575-8321-CF8B6B6143F8}" type="pres">
      <dgm:prSet presAssocID="{76984C51-96EE-4939-AC3E-348E6F33692B}" presName="composite" presStyleCnt="0"/>
      <dgm:spPr/>
    </dgm:pt>
    <dgm:pt modelId="{E166B631-60F2-4423-99C0-BEC565C2F2EE}" type="pres">
      <dgm:prSet presAssocID="{76984C51-96EE-4939-AC3E-348E6F33692B}" presName="L1TextContainer" presStyleLbl="revTx" presStyleIdx="1" presStyleCnt="8">
        <dgm:presLayoutVars>
          <dgm:chMax val="1"/>
          <dgm:chPref val="1"/>
          <dgm:bulletEnabled val="1"/>
        </dgm:presLayoutVars>
      </dgm:prSet>
      <dgm:spPr/>
    </dgm:pt>
    <dgm:pt modelId="{E4FE4B55-F699-4F6A-809D-62BE314EB9B8}" type="pres">
      <dgm:prSet presAssocID="{76984C51-96EE-4939-AC3E-348E6F33692B}" presName="L2TextContainerWrapper" presStyleCnt="0">
        <dgm:presLayoutVars>
          <dgm:chMax val="0"/>
          <dgm:chPref val="0"/>
          <dgm:bulletEnabled val="1"/>
        </dgm:presLayoutVars>
      </dgm:prSet>
      <dgm:spPr/>
    </dgm:pt>
    <dgm:pt modelId="{52867C85-3A8C-4C26-AAA7-A5043A5D272A}" type="pres">
      <dgm:prSet presAssocID="{76984C51-96EE-4939-AC3E-348E6F33692B}" presName="L2TextContainer" presStyleLbl="bgAcc1" presStyleIdx="1" presStyleCnt="8"/>
      <dgm:spPr/>
    </dgm:pt>
    <dgm:pt modelId="{838F8E48-0746-4F86-A900-D712316FD65E}" type="pres">
      <dgm:prSet presAssocID="{76984C51-96EE-4939-AC3E-348E6F33692B}" presName="FlexibleEmptyPlaceHolder" presStyleCnt="0"/>
      <dgm:spPr/>
    </dgm:pt>
    <dgm:pt modelId="{3781B6C1-FC29-4854-831A-F5CF8EB38A28}" type="pres">
      <dgm:prSet presAssocID="{76984C51-96EE-4939-AC3E-348E6F33692B}" presName="ConnectLine" presStyleLbl="sibTrans1D1" presStyleIdx="1" presStyleCnt="8"/>
      <dgm:spPr>
        <a:noFill/>
        <a:ln w="6350" cap="flat" cmpd="sng" algn="ctr">
          <a:solidFill>
            <a:schemeClr val="accent3">
              <a:hueOff val="0"/>
              <a:satOff val="0"/>
              <a:lumOff val="0"/>
              <a:alphaOff val="0"/>
            </a:schemeClr>
          </a:solidFill>
          <a:prstDash val="dash"/>
          <a:miter lim="800000"/>
        </a:ln>
        <a:effectLst/>
      </dgm:spPr>
    </dgm:pt>
    <dgm:pt modelId="{6BD74CA7-025A-4157-993D-E0FBCD6E4DC0}" type="pres">
      <dgm:prSet presAssocID="{76984C51-96EE-4939-AC3E-348E6F33692B}" presName="ConnectorPoint" presStyleLbl="alignNode1" presStyleIdx="1" presStyleCnt="8"/>
      <dgm:spPr/>
    </dgm:pt>
    <dgm:pt modelId="{7E4480DE-68FC-4B63-B743-64559879BAFB}" type="pres">
      <dgm:prSet presAssocID="{76984C51-96EE-4939-AC3E-348E6F33692B}" presName="EmptyPlaceHolder" presStyleCnt="0"/>
      <dgm:spPr/>
    </dgm:pt>
    <dgm:pt modelId="{97864604-E048-4B86-86D6-195B3A9AC4B9}" type="pres">
      <dgm:prSet presAssocID="{0BFD09E4-DB92-43F7-B5D9-F86691F77A0F}" presName="spaceBetweenRectangles" presStyleCnt="0"/>
      <dgm:spPr/>
    </dgm:pt>
    <dgm:pt modelId="{34BA519D-5F77-4736-949A-2481D2552AC6}" type="pres">
      <dgm:prSet presAssocID="{95A22320-DE89-4391-A372-9ECFCEA4D251}" presName="composite" presStyleCnt="0"/>
      <dgm:spPr/>
    </dgm:pt>
    <dgm:pt modelId="{8D02776E-1D8D-40EA-98EE-694DE0C9A716}" type="pres">
      <dgm:prSet presAssocID="{95A22320-DE89-4391-A372-9ECFCEA4D251}" presName="L1TextContainer" presStyleLbl="revTx" presStyleIdx="2" presStyleCnt="8">
        <dgm:presLayoutVars>
          <dgm:chMax val="1"/>
          <dgm:chPref val="1"/>
          <dgm:bulletEnabled val="1"/>
        </dgm:presLayoutVars>
      </dgm:prSet>
      <dgm:spPr/>
    </dgm:pt>
    <dgm:pt modelId="{F3864546-961D-48DE-83EC-D3841B7FDA83}" type="pres">
      <dgm:prSet presAssocID="{95A22320-DE89-4391-A372-9ECFCEA4D251}" presName="L2TextContainerWrapper" presStyleCnt="0">
        <dgm:presLayoutVars>
          <dgm:chMax val="0"/>
          <dgm:chPref val="0"/>
          <dgm:bulletEnabled val="1"/>
        </dgm:presLayoutVars>
      </dgm:prSet>
      <dgm:spPr/>
    </dgm:pt>
    <dgm:pt modelId="{D6EC82F4-93BD-4201-A627-2EFC6A966EC9}" type="pres">
      <dgm:prSet presAssocID="{95A22320-DE89-4391-A372-9ECFCEA4D251}" presName="L2TextContainer" presStyleLbl="bgAcc1" presStyleIdx="2" presStyleCnt="8"/>
      <dgm:spPr/>
    </dgm:pt>
    <dgm:pt modelId="{158423FF-55D6-4CA4-8A3E-EC0826FF469E}" type="pres">
      <dgm:prSet presAssocID="{95A22320-DE89-4391-A372-9ECFCEA4D251}" presName="FlexibleEmptyPlaceHolder" presStyleCnt="0"/>
      <dgm:spPr/>
    </dgm:pt>
    <dgm:pt modelId="{AFCE05B4-28A4-419E-876A-AA84FCE2041E}" type="pres">
      <dgm:prSet presAssocID="{95A22320-DE89-4391-A372-9ECFCEA4D251}" presName="ConnectLine" presStyleLbl="sibTrans1D1" presStyleIdx="2" presStyleCnt="8"/>
      <dgm:spPr>
        <a:noFill/>
        <a:ln w="6350" cap="flat" cmpd="sng" algn="ctr">
          <a:solidFill>
            <a:schemeClr val="accent4">
              <a:hueOff val="0"/>
              <a:satOff val="0"/>
              <a:lumOff val="0"/>
              <a:alphaOff val="0"/>
            </a:schemeClr>
          </a:solidFill>
          <a:prstDash val="dash"/>
          <a:miter lim="800000"/>
        </a:ln>
        <a:effectLst/>
      </dgm:spPr>
    </dgm:pt>
    <dgm:pt modelId="{00E9EE19-4FBB-4E74-9411-29E5B6AB946B}" type="pres">
      <dgm:prSet presAssocID="{95A22320-DE89-4391-A372-9ECFCEA4D251}" presName="ConnectorPoint" presStyleLbl="alignNode1" presStyleIdx="2" presStyleCnt="8"/>
      <dgm:spPr/>
    </dgm:pt>
    <dgm:pt modelId="{11991E97-D558-4B7F-B499-6CB1B2ACF02E}" type="pres">
      <dgm:prSet presAssocID="{95A22320-DE89-4391-A372-9ECFCEA4D251}" presName="EmptyPlaceHolder" presStyleCnt="0"/>
      <dgm:spPr/>
    </dgm:pt>
    <dgm:pt modelId="{BF5F5945-E5BA-40D8-94A6-14E89B371229}" type="pres">
      <dgm:prSet presAssocID="{B30E68AB-240A-4F3C-960A-4BFC09F9CD3F}" presName="spaceBetweenRectangles" presStyleCnt="0"/>
      <dgm:spPr/>
    </dgm:pt>
    <dgm:pt modelId="{19BAADDB-B670-4213-9F89-8FB0CB334A96}" type="pres">
      <dgm:prSet presAssocID="{54875463-8DB9-4EA1-8C00-FC82E01CB87B}" presName="composite" presStyleCnt="0"/>
      <dgm:spPr/>
    </dgm:pt>
    <dgm:pt modelId="{2902C6DE-87EE-4175-A636-8F9184CFEBC3}" type="pres">
      <dgm:prSet presAssocID="{54875463-8DB9-4EA1-8C00-FC82E01CB87B}" presName="L1TextContainer" presStyleLbl="revTx" presStyleIdx="3" presStyleCnt="8">
        <dgm:presLayoutVars>
          <dgm:chMax val="1"/>
          <dgm:chPref val="1"/>
          <dgm:bulletEnabled val="1"/>
        </dgm:presLayoutVars>
      </dgm:prSet>
      <dgm:spPr/>
    </dgm:pt>
    <dgm:pt modelId="{F74F7D20-8DC3-494B-9C45-A7CC39918A9A}" type="pres">
      <dgm:prSet presAssocID="{54875463-8DB9-4EA1-8C00-FC82E01CB87B}" presName="L2TextContainerWrapper" presStyleCnt="0">
        <dgm:presLayoutVars>
          <dgm:chMax val="0"/>
          <dgm:chPref val="0"/>
          <dgm:bulletEnabled val="1"/>
        </dgm:presLayoutVars>
      </dgm:prSet>
      <dgm:spPr/>
    </dgm:pt>
    <dgm:pt modelId="{BEFA7C12-3826-46F3-801B-3FDB7DF19D68}" type="pres">
      <dgm:prSet presAssocID="{54875463-8DB9-4EA1-8C00-FC82E01CB87B}" presName="L2TextContainer" presStyleLbl="bgAcc1" presStyleIdx="3" presStyleCnt="8"/>
      <dgm:spPr/>
    </dgm:pt>
    <dgm:pt modelId="{C50FEEEA-190C-4D24-B7F9-C6FC85F342F3}" type="pres">
      <dgm:prSet presAssocID="{54875463-8DB9-4EA1-8C00-FC82E01CB87B}" presName="FlexibleEmptyPlaceHolder" presStyleCnt="0"/>
      <dgm:spPr/>
    </dgm:pt>
    <dgm:pt modelId="{F46D3EEE-E7C4-43B4-A952-5D46DC3AB00E}" type="pres">
      <dgm:prSet presAssocID="{54875463-8DB9-4EA1-8C00-FC82E01CB87B}" presName="ConnectLine" presStyleLbl="sibTrans1D1" presStyleIdx="3" presStyleCnt="8"/>
      <dgm:spPr>
        <a:noFill/>
        <a:ln w="6350" cap="flat" cmpd="sng" algn="ctr">
          <a:solidFill>
            <a:schemeClr val="accent5">
              <a:hueOff val="0"/>
              <a:satOff val="0"/>
              <a:lumOff val="0"/>
              <a:alphaOff val="0"/>
            </a:schemeClr>
          </a:solidFill>
          <a:prstDash val="dash"/>
          <a:miter lim="800000"/>
        </a:ln>
        <a:effectLst/>
      </dgm:spPr>
    </dgm:pt>
    <dgm:pt modelId="{9A7F212B-D6A2-4EF7-9F03-5DEEF39234FB}" type="pres">
      <dgm:prSet presAssocID="{54875463-8DB9-4EA1-8C00-FC82E01CB87B}" presName="ConnectorPoint" presStyleLbl="alignNode1" presStyleIdx="3" presStyleCnt="8"/>
      <dgm:spPr/>
    </dgm:pt>
    <dgm:pt modelId="{B38269D7-230B-4480-BA18-DE6EE1134A41}" type="pres">
      <dgm:prSet presAssocID="{54875463-8DB9-4EA1-8C00-FC82E01CB87B}" presName="EmptyPlaceHolder" presStyleCnt="0"/>
      <dgm:spPr/>
    </dgm:pt>
    <dgm:pt modelId="{EA64B48C-DA94-48DB-9BE0-A54B01C26B5C}" type="pres">
      <dgm:prSet presAssocID="{EB0618F7-E6DC-426A-BC22-45366EC89852}" presName="spaceBetweenRectangles" presStyleCnt="0"/>
      <dgm:spPr/>
    </dgm:pt>
    <dgm:pt modelId="{B5075C58-4DC0-408E-A270-64A84F8824FC}" type="pres">
      <dgm:prSet presAssocID="{CCA3B516-35B3-41EB-96B7-7959337749A1}" presName="composite" presStyleCnt="0"/>
      <dgm:spPr/>
    </dgm:pt>
    <dgm:pt modelId="{5F4DD827-D0EF-4DC8-8C2A-22D581CE94A2}" type="pres">
      <dgm:prSet presAssocID="{CCA3B516-35B3-41EB-96B7-7959337749A1}" presName="L1TextContainer" presStyleLbl="revTx" presStyleIdx="4" presStyleCnt="8">
        <dgm:presLayoutVars>
          <dgm:chMax val="1"/>
          <dgm:chPref val="1"/>
          <dgm:bulletEnabled val="1"/>
        </dgm:presLayoutVars>
      </dgm:prSet>
      <dgm:spPr/>
    </dgm:pt>
    <dgm:pt modelId="{03C0F219-B0B9-4255-9468-34B48CEA09B6}" type="pres">
      <dgm:prSet presAssocID="{CCA3B516-35B3-41EB-96B7-7959337749A1}" presName="L2TextContainerWrapper" presStyleCnt="0">
        <dgm:presLayoutVars>
          <dgm:chMax val="0"/>
          <dgm:chPref val="0"/>
          <dgm:bulletEnabled val="1"/>
        </dgm:presLayoutVars>
      </dgm:prSet>
      <dgm:spPr/>
    </dgm:pt>
    <dgm:pt modelId="{19D55909-2B96-400F-A6BE-40FFD3FBBAD3}" type="pres">
      <dgm:prSet presAssocID="{CCA3B516-35B3-41EB-96B7-7959337749A1}" presName="L2TextContainer" presStyleLbl="bgAcc1" presStyleIdx="4" presStyleCnt="8"/>
      <dgm:spPr/>
    </dgm:pt>
    <dgm:pt modelId="{E2601D3A-E3D6-4C07-8521-666A7987630D}" type="pres">
      <dgm:prSet presAssocID="{CCA3B516-35B3-41EB-96B7-7959337749A1}" presName="FlexibleEmptyPlaceHolder" presStyleCnt="0"/>
      <dgm:spPr/>
    </dgm:pt>
    <dgm:pt modelId="{C0636629-F3FA-45C7-96BD-B4BADD59E3F4}" type="pres">
      <dgm:prSet presAssocID="{CCA3B516-35B3-41EB-96B7-7959337749A1}" presName="ConnectLine" presStyleLbl="sibTrans1D1" presStyleIdx="4" presStyleCnt="8"/>
      <dgm:spPr>
        <a:noFill/>
        <a:ln w="6350" cap="flat" cmpd="sng" algn="ctr">
          <a:solidFill>
            <a:schemeClr val="accent6">
              <a:hueOff val="0"/>
              <a:satOff val="0"/>
              <a:lumOff val="0"/>
              <a:alphaOff val="0"/>
            </a:schemeClr>
          </a:solidFill>
          <a:prstDash val="dash"/>
          <a:miter lim="800000"/>
        </a:ln>
        <a:effectLst/>
      </dgm:spPr>
    </dgm:pt>
    <dgm:pt modelId="{64BCC798-62D9-4127-BE07-DF3AF8E905FB}" type="pres">
      <dgm:prSet presAssocID="{CCA3B516-35B3-41EB-96B7-7959337749A1}" presName="ConnectorPoint" presStyleLbl="alignNode1" presStyleIdx="4" presStyleCnt="8"/>
      <dgm:spPr/>
    </dgm:pt>
    <dgm:pt modelId="{4EAEE34B-24C0-4EED-A2C2-C0C61D7E79FB}" type="pres">
      <dgm:prSet presAssocID="{CCA3B516-35B3-41EB-96B7-7959337749A1}" presName="EmptyPlaceHolder" presStyleCnt="0"/>
      <dgm:spPr/>
    </dgm:pt>
    <dgm:pt modelId="{BE368AF6-DCFC-43F7-AE47-381862C09638}" type="pres">
      <dgm:prSet presAssocID="{BCA8952E-4BCC-4751-824E-C72913D8E778}" presName="spaceBetweenRectangles" presStyleCnt="0"/>
      <dgm:spPr/>
    </dgm:pt>
    <dgm:pt modelId="{46EB5181-D6BD-4A9E-B7B5-D3015BA4A3F4}" type="pres">
      <dgm:prSet presAssocID="{20B94F7A-E845-4E88-8A1E-67BA2F02298A}" presName="composite" presStyleCnt="0"/>
      <dgm:spPr/>
    </dgm:pt>
    <dgm:pt modelId="{8C2DD3C6-9774-433F-AF1B-C3813CBAB927}" type="pres">
      <dgm:prSet presAssocID="{20B94F7A-E845-4E88-8A1E-67BA2F02298A}" presName="L1TextContainer" presStyleLbl="revTx" presStyleIdx="5" presStyleCnt="8">
        <dgm:presLayoutVars>
          <dgm:chMax val="1"/>
          <dgm:chPref val="1"/>
          <dgm:bulletEnabled val="1"/>
        </dgm:presLayoutVars>
      </dgm:prSet>
      <dgm:spPr/>
    </dgm:pt>
    <dgm:pt modelId="{1A018F7E-C8C6-4ADC-83CA-2616F3E3C217}" type="pres">
      <dgm:prSet presAssocID="{20B94F7A-E845-4E88-8A1E-67BA2F02298A}" presName="L2TextContainerWrapper" presStyleCnt="0">
        <dgm:presLayoutVars>
          <dgm:chMax val="0"/>
          <dgm:chPref val="0"/>
          <dgm:bulletEnabled val="1"/>
        </dgm:presLayoutVars>
      </dgm:prSet>
      <dgm:spPr/>
    </dgm:pt>
    <dgm:pt modelId="{DDF9AA64-067D-49A3-8016-78D90225DED7}" type="pres">
      <dgm:prSet presAssocID="{20B94F7A-E845-4E88-8A1E-67BA2F02298A}" presName="L2TextContainer" presStyleLbl="bgAcc1" presStyleIdx="5" presStyleCnt="8"/>
      <dgm:spPr/>
    </dgm:pt>
    <dgm:pt modelId="{8DD83E3B-B599-4B72-A06E-1171A7365569}" type="pres">
      <dgm:prSet presAssocID="{20B94F7A-E845-4E88-8A1E-67BA2F02298A}" presName="FlexibleEmptyPlaceHolder" presStyleCnt="0"/>
      <dgm:spPr/>
    </dgm:pt>
    <dgm:pt modelId="{E9C6F8E0-71BB-4BC1-8790-443AFCB47919}" type="pres">
      <dgm:prSet presAssocID="{20B94F7A-E845-4E88-8A1E-67BA2F02298A}" presName="ConnectLine" presStyleLbl="sibTrans1D1" presStyleIdx="5" presStyleCnt="8"/>
      <dgm:spPr>
        <a:noFill/>
        <a:ln w="6350" cap="flat" cmpd="sng" algn="ctr">
          <a:solidFill>
            <a:schemeClr val="accent2">
              <a:hueOff val="0"/>
              <a:satOff val="0"/>
              <a:lumOff val="0"/>
              <a:alphaOff val="0"/>
            </a:schemeClr>
          </a:solidFill>
          <a:prstDash val="dash"/>
          <a:miter lim="800000"/>
        </a:ln>
        <a:effectLst/>
      </dgm:spPr>
    </dgm:pt>
    <dgm:pt modelId="{B6638599-850E-40F1-9DAB-8065A854D316}" type="pres">
      <dgm:prSet presAssocID="{20B94F7A-E845-4E88-8A1E-67BA2F02298A}" presName="ConnectorPoint" presStyleLbl="alignNode1" presStyleIdx="5" presStyleCnt="8"/>
      <dgm:spPr/>
    </dgm:pt>
    <dgm:pt modelId="{BAF48D60-0C7F-469D-AA38-B7877D6D39A0}" type="pres">
      <dgm:prSet presAssocID="{20B94F7A-E845-4E88-8A1E-67BA2F02298A}" presName="EmptyPlaceHolder" presStyleCnt="0"/>
      <dgm:spPr/>
    </dgm:pt>
    <dgm:pt modelId="{CEBDA699-615F-4C77-81A7-5BDFCF81D683}" type="pres">
      <dgm:prSet presAssocID="{499EBD07-6DA7-47C9-BCA7-8ACA9C856560}" presName="spaceBetweenRectangles" presStyleCnt="0"/>
      <dgm:spPr/>
    </dgm:pt>
    <dgm:pt modelId="{6AF9610C-CD8C-4648-8DBD-4C9D9D8DB5FB}" type="pres">
      <dgm:prSet presAssocID="{B3935642-7227-4C89-B7F7-BA71180492EC}" presName="composite" presStyleCnt="0"/>
      <dgm:spPr/>
    </dgm:pt>
    <dgm:pt modelId="{79D50CA1-B6A5-4811-82FE-A868784DA3B6}" type="pres">
      <dgm:prSet presAssocID="{B3935642-7227-4C89-B7F7-BA71180492EC}" presName="L1TextContainer" presStyleLbl="revTx" presStyleIdx="6" presStyleCnt="8">
        <dgm:presLayoutVars>
          <dgm:chMax val="1"/>
          <dgm:chPref val="1"/>
          <dgm:bulletEnabled val="1"/>
        </dgm:presLayoutVars>
      </dgm:prSet>
      <dgm:spPr/>
    </dgm:pt>
    <dgm:pt modelId="{0691FE15-06E6-4DBC-BE04-09B1BEFB88A0}" type="pres">
      <dgm:prSet presAssocID="{B3935642-7227-4C89-B7F7-BA71180492EC}" presName="L2TextContainerWrapper" presStyleCnt="0">
        <dgm:presLayoutVars>
          <dgm:chMax val="0"/>
          <dgm:chPref val="0"/>
          <dgm:bulletEnabled val="1"/>
        </dgm:presLayoutVars>
      </dgm:prSet>
      <dgm:spPr/>
    </dgm:pt>
    <dgm:pt modelId="{A2378AEF-DBAB-4738-AFED-C0EE008736AD}" type="pres">
      <dgm:prSet presAssocID="{B3935642-7227-4C89-B7F7-BA71180492EC}" presName="L2TextContainer" presStyleLbl="bgAcc1" presStyleIdx="6" presStyleCnt="8"/>
      <dgm:spPr/>
    </dgm:pt>
    <dgm:pt modelId="{1A19B9A3-2FC1-4166-8954-2A70C6145A6D}" type="pres">
      <dgm:prSet presAssocID="{B3935642-7227-4C89-B7F7-BA71180492EC}" presName="FlexibleEmptyPlaceHolder" presStyleCnt="0"/>
      <dgm:spPr/>
    </dgm:pt>
    <dgm:pt modelId="{856E0B01-E98E-49FD-A887-586C6AA2B287}" type="pres">
      <dgm:prSet presAssocID="{B3935642-7227-4C89-B7F7-BA71180492EC}" presName="ConnectLine" presStyleLbl="sibTrans1D1" presStyleIdx="6" presStyleCnt="8"/>
      <dgm:spPr>
        <a:noFill/>
        <a:ln w="6350" cap="flat" cmpd="sng" algn="ctr">
          <a:solidFill>
            <a:schemeClr val="accent3">
              <a:hueOff val="0"/>
              <a:satOff val="0"/>
              <a:lumOff val="0"/>
              <a:alphaOff val="0"/>
            </a:schemeClr>
          </a:solidFill>
          <a:prstDash val="dash"/>
          <a:miter lim="800000"/>
        </a:ln>
        <a:effectLst/>
      </dgm:spPr>
    </dgm:pt>
    <dgm:pt modelId="{3FD7FCBA-0582-4E56-9602-93E555499E18}" type="pres">
      <dgm:prSet presAssocID="{B3935642-7227-4C89-B7F7-BA71180492EC}" presName="ConnectorPoint" presStyleLbl="alignNode1" presStyleIdx="6" presStyleCnt="8"/>
      <dgm:spPr/>
    </dgm:pt>
    <dgm:pt modelId="{AFEA4D3F-B278-41B7-AD25-88BC7303B539}" type="pres">
      <dgm:prSet presAssocID="{B3935642-7227-4C89-B7F7-BA71180492EC}" presName="EmptyPlaceHolder" presStyleCnt="0"/>
      <dgm:spPr/>
    </dgm:pt>
    <dgm:pt modelId="{4C629E11-2DD3-426B-A7F3-BFFBA3B973CD}" type="pres">
      <dgm:prSet presAssocID="{DA7E36E6-F686-44C7-B470-71AAB9B0E4B5}" presName="spaceBetweenRectangles" presStyleCnt="0"/>
      <dgm:spPr/>
    </dgm:pt>
    <dgm:pt modelId="{E2D9EC7E-F8A2-4CCB-AF84-27E73F4C11B7}" type="pres">
      <dgm:prSet presAssocID="{C636E7A8-AA2C-4E9B-B1BC-1C904D6AB504}" presName="composite" presStyleCnt="0"/>
      <dgm:spPr/>
    </dgm:pt>
    <dgm:pt modelId="{98588948-550F-4544-814F-818FA0511507}" type="pres">
      <dgm:prSet presAssocID="{C636E7A8-AA2C-4E9B-B1BC-1C904D6AB504}" presName="L1TextContainer" presStyleLbl="revTx" presStyleIdx="7" presStyleCnt="8">
        <dgm:presLayoutVars>
          <dgm:chMax val="1"/>
          <dgm:chPref val="1"/>
          <dgm:bulletEnabled val="1"/>
        </dgm:presLayoutVars>
      </dgm:prSet>
      <dgm:spPr/>
    </dgm:pt>
    <dgm:pt modelId="{74CDEA86-2CFC-4E3B-8D01-0CA60388774D}" type="pres">
      <dgm:prSet presAssocID="{C636E7A8-AA2C-4E9B-B1BC-1C904D6AB504}" presName="L2TextContainerWrapper" presStyleCnt="0">
        <dgm:presLayoutVars>
          <dgm:chMax val="0"/>
          <dgm:chPref val="0"/>
          <dgm:bulletEnabled val="1"/>
        </dgm:presLayoutVars>
      </dgm:prSet>
      <dgm:spPr/>
    </dgm:pt>
    <dgm:pt modelId="{EF8AA3B7-BCD5-4625-A99D-B7E407E5EDC2}" type="pres">
      <dgm:prSet presAssocID="{C636E7A8-AA2C-4E9B-B1BC-1C904D6AB504}" presName="L2TextContainer" presStyleLbl="bgAcc1" presStyleIdx="7" presStyleCnt="8"/>
      <dgm:spPr/>
    </dgm:pt>
    <dgm:pt modelId="{6501F52C-E35D-4054-9827-0EFDE5461F54}" type="pres">
      <dgm:prSet presAssocID="{C636E7A8-AA2C-4E9B-B1BC-1C904D6AB504}" presName="FlexibleEmptyPlaceHolder" presStyleCnt="0"/>
      <dgm:spPr/>
    </dgm:pt>
    <dgm:pt modelId="{FD050219-0308-4126-ADC5-CF0CECD2709F}" type="pres">
      <dgm:prSet presAssocID="{C636E7A8-AA2C-4E9B-B1BC-1C904D6AB504}" presName="ConnectLine" presStyleLbl="sibTrans1D1" presStyleIdx="7" presStyleCnt="8"/>
      <dgm:spPr>
        <a:noFill/>
        <a:ln w="6350" cap="flat" cmpd="sng" algn="ctr">
          <a:solidFill>
            <a:schemeClr val="accent4">
              <a:hueOff val="0"/>
              <a:satOff val="0"/>
              <a:lumOff val="0"/>
              <a:alphaOff val="0"/>
            </a:schemeClr>
          </a:solidFill>
          <a:prstDash val="dash"/>
          <a:miter lim="800000"/>
        </a:ln>
        <a:effectLst/>
      </dgm:spPr>
    </dgm:pt>
    <dgm:pt modelId="{D32C742D-E84A-4160-B9E6-F254E4C93739}" type="pres">
      <dgm:prSet presAssocID="{C636E7A8-AA2C-4E9B-B1BC-1C904D6AB504}" presName="ConnectorPoint" presStyleLbl="alignNode1" presStyleIdx="7" presStyleCnt="8"/>
      <dgm:spPr/>
    </dgm:pt>
    <dgm:pt modelId="{66B0E601-4794-440D-828E-95924DDFFE69}" type="pres">
      <dgm:prSet presAssocID="{C636E7A8-AA2C-4E9B-B1BC-1C904D6AB504}" presName="EmptyPlaceHolder" presStyleCnt="0"/>
      <dgm:spPr/>
    </dgm:pt>
  </dgm:ptLst>
  <dgm:cxnLst>
    <dgm:cxn modelId="{C3708E01-985F-48A5-A624-95F674EBC4F5}" srcId="{969B7F87-F654-43EB-84AE-F0E40D74480C}" destId="{291FB1EC-A74F-4ED1-B656-7549F8596FD9}" srcOrd="0" destOrd="0" parTransId="{7275C1A8-5FDE-4FF6-BA4F-29ED9DA5206E}" sibTransId="{935B6B8B-E16A-4360-AA5F-E5573136F2A4}"/>
    <dgm:cxn modelId="{528FFA01-2664-405D-BE3E-F6B448D88F63}" srcId="{3AA6E0B7-F462-4A44-A4A0-DF1D2C26AF4E}" destId="{D527DF4A-D187-409D-986C-1A9F067297F5}" srcOrd="1" destOrd="0" parTransId="{2B5E885D-7E2B-4B8D-976A-F3DB276FFA68}" sibTransId="{5261D76E-F8AC-415D-808A-C0EA61AAAD2D}"/>
    <dgm:cxn modelId="{4C051505-FDA1-4CD6-AD74-E919581049B5}" srcId="{AAC08075-9A12-4E72-A4FA-9A79CFFA468B}" destId="{C40039AF-3D11-4D3B-93DD-03D78E52699D}" srcOrd="2" destOrd="0" parTransId="{3F89CCB1-79C6-4F7D-BFFE-A9A02D0A6985}" sibTransId="{B481FAB2-2F51-4AA0-82CC-B50CFF8B6FD4}"/>
    <dgm:cxn modelId="{909A6309-C62D-4F6F-B4F6-B8211FE418F8}" type="presOf" srcId="{294F27B0-F9A2-4CE2-B03F-C327EA4A6285}" destId="{EF8AA3B7-BCD5-4625-A99D-B7E407E5EDC2}" srcOrd="0" destOrd="0" presId="urn:microsoft.com/office/officeart/2016/7/layout/BasicTimeline"/>
    <dgm:cxn modelId="{45FBC20A-EAF7-45DD-9B91-ABEDC280D0ED}" type="presOf" srcId="{6EA2F61C-8E33-4E89-A274-5D93C80164BA}" destId="{9BC1AFEC-DE8B-4224-A0B4-AE906A0DD9BF}" srcOrd="0" destOrd="0" presId="urn:microsoft.com/office/officeart/2016/7/layout/BasicTimeline"/>
    <dgm:cxn modelId="{8ABBBC0B-DB52-42FA-BFDE-719D3111FABF}" type="presOf" srcId="{60A5DEF3-82EC-4DDF-90B3-07E91B61B102}" destId="{EF8AA3B7-BCD5-4625-A99D-B7E407E5EDC2}" srcOrd="0" destOrd="3" presId="urn:microsoft.com/office/officeart/2016/7/layout/BasicTimeline"/>
    <dgm:cxn modelId="{B019DB11-2A4E-4B33-A7A4-32BBC1A22AE4}" srcId="{AAC08075-9A12-4E72-A4FA-9A79CFFA468B}" destId="{E3EA3430-589D-49FF-8D84-1E3E67EA7516}" srcOrd="0" destOrd="0" parTransId="{3DD9557D-09CD-4484-8DE0-7BC3D6AD3F85}" sibTransId="{42681263-7500-48FB-970C-69417FB4B4C2}"/>
    <dgm:cxn modelId="{1740191E-5874-4973-ACDA-051A9A02AE0A}" type="presOf" srcId="{3AA6E0B7-F462-4A44-A4A0-DF1D2C26AF4E}" destId="{19D55909-2B96-400F-A6BE-40FFD3FBBAD3}" srcOrd="0" destOrd="0" presId="urn:microsoft.com/office/officeart/2016/7/layout/BasicTimeline"/>
    <dgm:cxn modelId="{E9761B1F-1AF3-4B51-9BD3-12580D2BC7ED}" type="presOf" srcId="{9964E6D6-D356-4A29-A682-D91170E61C0A}" destId="{A2378AEF-DBAB-4738-AFED-C0EE008736AD}" srcOrd="0" destOrd="2" presId="urn:microsoft.com/office/officeart/2016/7/layout/BasicTimeline"/>
    <dgm:cxn modelId="{303ED520-CA5A-4BC2-AC22-F47905592579}" type="presOf" srcId="{A2E2B7E3-16A9-4AED-A824-763158E9F7B3}" destId="{BEFA7C12-3826-46F3-801B-3FDB7DF19D68}" srcOrd="0" destOrd="0" presId="urn:microsoft.com/office/officeart/2016/7/layout/BasicTimeline"/>
    <dgm:cxn modelId="{4129F521-F8B1-41AA-AC0C-F18BFCB168FC}" srcId="{6EA2F61C-8E33-4E89-A274-5D93C80164BA}" destId="{54875463-8DB9-4EA1-8C00-FC82E01CB87B}" srcOrd="3" destOrd="0" parTransId="{56CF6A78-4D29-416E-8E43-D04DF5B0A021}" sibTransId="{EB0618F7-E6DC-426A-BC22-45366EC89852}"/>
    <dgm:cxn modelId="{C95AFE29-507F-47A7-8C83-00717706F5E6}" srcId="{294F27B0-F9A2-4CE2-B03F-C327EA4A6285}" destId="{E934E8A1-EE69-4ECF-A29D-33C6DFEB6266}" srcOrd="1" destOrd="0" parTransId="{96F2F94A-1750-4961-8CFC-3429B465C7BD}" sibTransId="{EE81F128-D81E-4BF9-BD53-FA30A684D693}"/>
    <dgm:cxn modelId="{C2873A31-32B5-4AED-988E-26FF72340FD0}" srcId="{3AA6E0B7-F462-4A44-A4A0-DF1D2C26AF4E}" destId="{6D9225AC-F2BF-409E-BE71-19438F2E8C57}" srcOrd="2" destOrd="0" parTransId="{BDE328BB-CC63-4857-8EBB-545CC86FB55E}" sibTransId="{7C2A4605-CD9A-472C-9CBF-E6B1BAE53C2E}"/>
    <dgm:cxn modelId="{AB4F8D34-7DD3-4A8E-B550-31C90E2DB430}" srcId="{9FDA4A80-D418-4694-A665-1F3CA29F7F5C}" destId="{0D1A2441-8C99-4F3B-99C1-4B77D4682A2C}" srcOrd="0" destOrd="0" parTransId="{668949AA-0BCB-478E-B96F-F5268657ABFF}" sibTransId="{38434FB6-7FA2-4EB6-BFAB-FE5F01669B9F}"/>
    <dgm:cxn modelId="{9A444E35-A4A7-4C48-9AEA-E22C989BCE75}" srcId="{C636E7A8-AA2C-4E9B-B1BC-1C904D6AB504}" destId="{294F27B0-F9A2-4CE2-B03F-C327EA4A6285}" srcOrd="0" destOrd="0" parTransId="{8B5127E3-9CB7-4CE9-B347-FD4E4ADADAF3}" sibTransId="{487E8827-DDDF-4612-8983-0A9F37AB6237}"/>
    <dgm:cxn modelId="{D3C67A37-3AB9-4778-8705-94499F395FF0}" srcId="{AAC08075-9A12-4E72-A4FA-9A79CFFA468B}" destId="{9964E6D6-D356-4A29-A682-D91170E61C0A}" srcOrd="1" destOrd="0" parTransId="{58981D54-D31E-4815-BEEF-470D8CFDA665}" sibTransId="{8DE65012-7172-4B66-AE61-498CD5BE6933}"/>
    <dgm:cxn modelId="{6C1FDB3C-ADD1-4998-AEB9-20BC9B3A9940}" type="presOf" srcId="{4AF470F3-19D9-4135-B80F-1F49E370184A}" destId="{D6EC82F4-93BD-4201-A627-2EFC6A966EC9}" srcOrd="0" destOrd="2" presId="urn:microsoft.com/office/officeart/2016/7/layout/BasicTimeline"/>
    <dgm:cxn modelId="{247CEC3C-7679-4307-B46E-B4E812696390}" type="presOf" srcId="{20B94F7A-E845-4E88-8A1E-67BA2F02298A}" destId="{8C2DD3C6-9774-433F-AF1B-C3813CBAB927}" srcOrd="0" destOrd="0" presId="urn:microsoft.com/office/officeart/2016/7/layout/BasicTimeline"/>
    <dgm:cxn modelId="{23E1323D-60EE-42C3-931C-1F2C94A45EF2}" srcId="{20B94F7A-E845-4E88-8A1E-67BA2F02298A}" destId="{9FDA4A80-D418-4694-A665-1F3CA29F7F5C}" srcOrd="0" destOrd="0" parTransId="{F946E66E-4C7C-48C4-AA6A-D5FF677BBA68}" sibTransId="{D943B84C-6A4E-4F74-8C51-776B0B0F738B}"/>
    <dgm:cxn modelId="{83575440-1AA1-4784-A6EE-56856E318189}" srcId="{CCA3B516-35B3-41EB-96B7-7959337749A1}" destId="{3AA6E0B7-F462-4A44-A4A0-DF1D2C26AF4E}" srcOrd="0" destOrd="0" parTransId="{FF12F752-135B-4117-BAF2-E7D8459D812E}" sibTransId="{A15DFBF3-EB1E-4586-BB79-311EBBC2B8A8}"/>
    <dgm:cxn modelId="{8F46165C-2F4B-49D7-95F7-2C0C71B5A73C}" srcId="{B3935642-7227-4C89-B7F7-BA71180492EC}" destId="{AAC08075-9A12-4E72-A4FA-9A79CFFA468B}" srcOrd="0" destOrd="0" parTransId="{EC8583EB-96CC-44B2-93D2-7BA0937FB48D}" sibTransId="{5CB25595-F96A-4FFD-AD2E-70F62B3CCCCA}"/>
    <dgm:cxn modelId="{9B5D925E-8EF3-454B-8916-BE2111E6FE20}" srcId="{6EA2F61C-8E33-4E89-A274-5D93C80164BA}" destId="{95A22320-DE89-4391-A372-9ECFCEA4D251}" srcOrd="2" destOrd="0" parTransId="{CF8D1746-5E70-44DC-8F7E-A334D55FBCAB}" sibTransId="{B30E68AB-240A-4F3C-960A-4BFC09F9CD3F}"/>
    <dgm:cxn modelId="{69FD6242-8B40-4651-BC5F-8DF4DFB3961C}" srcId="{751E2541-BF68-4D9C-A907-A1C3C110E9A2}" destId="{C72AEA50-CA5F-49CB-A56F-6AD358A9559B}" srcOrd="0" destOrd="0" parTransId="{22A0853D-5999-4EDC-A9F7-BA59029D7B14}" sibTransId="{002FFDB1-0B7E-4A0C-A85F-A461AB264514}"/>
    <dgm:cxn modelId="{D3C89C62-75B8-4622-885F-6CEE95D7137B}" type="presOf" srcId="{6D9225AC-F2BF-409E-BE71-19438F2E8C57}" destId="{19D55909-2B96-400F-A6BE-40FFD3FBBAD3}" srcOrd="0" destOrd="3" presId="urn:microsoft.com/office/officeart/2016/7/layout/BasicTimeline"/>
    <dgm:cxn modelId="{3D477468-6FA9-4CE1-A357-96F02A1C90FB}" type="presOf" srcId="{291FB1EC-A74F-4ED1-B656-7549F8596FD9}" destId="{585C6653-6A24-48B6-AB6D-9D5795332982}" srcOrd="0" destOrd="0" presId="urn:microsoft.com/office/officeart/2016/7/layout/BasicTimeline"/>
    <dgm:cxn modelId="{7531EC4A-8682-4BFE-B5B5-BEDC56E1F071}" srcId="{6EA2F61C-8E33-4E89-A274-5D93C80164BA}" destId="{969B7F87-F654-43EB-84AE-F0E40D74480C}" srcOrd="0" destOrd="0" parTransId="{E3A4ABBB-D10F-4EAF-BCA8-DBBCB80C14E2}" sibTransId="{651891CB-A9E6-41E2-A1D4-CA415474A8CA}"/>
    <dgm:cxn modelId="{5258054B-DC80-4A96-94A1-815EDD020B3E}" srcId="{291FB1EC-A74F-4ED1-B656-7549F8596FD9}" destId="{556088F7-B2DE-4CB6-BF41-53846F256229}" srcOrd="0" destOrd="0" parTransId="{199B77F8-D879-4054-9216-56B95898BE32}" sibTransId="{22AD8FA3-A947-410F-BA1D-2BC9493B294A}"/>
    <dgm:cxn modelId="{79D1D36B-1889-4D82-845E-0C6B84500944}" srcId="{294F27B0-F9A2-4CE2-B03F-C327EA4A6285}" destId="{60A5DEF3-82EC-4DDF-90B3-07E91B61B102}" srcOrd="2" destOrd="0" parTransId="{F5144BCB-B737-40A8-A265-D415FD276F0B}" sibTransId="{CCDC6601-552F-49D3-8FDE-B2928C6E680D}"/>
    <dgm:cxn modelId="{D924476D-2A64-4BA5-B6B6-B637F296875C}" srcId="{291FB1EC-A74F-4ED1-B656-7549F8596FD9}" destId="{08CDB6EC-A397-415A-8F76-1A4B395EA379}" srcOrd="1" destOrd="0" parTransId="{B315E5DE-92AB-4FC9-92FF-53D766458A89}" sibTransId="{4568870A-3AD8-44B9-845F-A1FF5572B2B2}"/>
    <dgm:cxn modelId="{74FB704F-7C4B-4170-9772-94C753ACE580}" srcId="{6EA2F61C-8E33-4E89-A274-5D93C80164BA}" destId="{CCA3B516-35B3-41EB-96B7-7959337749A1}" srcOrd="4" destOrd="0" parTransId="{2CA42DA8-251A-4C4E-A985-EC309EC78537}" sibTransId="{BCA8952E-4BCC-4751-824E-C72913D8E778}"/>
    <dgm:cxn modelId="{BF701A70-5A18-4C2D-8B37-F46FC0A36E1A}" srcId="{A2E2B7E3-16A9-4AED-A824-763158E9F7B3}" destId="{36088FF0-1113-42C6-9160-E59226BCAB71}" srcOrd="1" destOrd="0" parTransId="{F5E25EF3-D2A7-4559-B592-AD5B5BDD0E5C}" sibTransId="{D252BAF6-89CF-4F03-99B3-B58BB6D5083C}"/>
    <dgm:cxn modelId="{F1274350-A770-465B-888E-79A864C1AC0A}" srcId="{9FDA4A80-D418-4694-A665-1F3CA29F7F5C}" destId="{29D82A27-63AB-4996-B867-952B4D62BB01}" srcOrd="1" destOrd="0" parTransId="{6EB10B6B-087F-430B-B4CB-E2E4E12F54E6}" sibTransId="{8A3BFD3B-3A8A-4BA3-85DA-5F6CCEA8C4A0}"/>
    <dgm:cxn modelId="{C70DF571-FB96-4340-9A3C-092503B09812}" srcId="{76984C51-96EE-4939-AC3E-348E6F33692B}" destId="{82164A48-DE28-4FE6-8E27-0E58F2FD4C49}" srcOrd="0" destOrd="0" parTransId="{3F1438D0-594D-4A1F-89D8-B4F10E77B792}" sibTransId="{C5F3BADB-D60E-4E01-913A-DBAEA8090112}"/>
    <dgm:cxn modelId="{F3E12A52-D108-45AB-8B2E-87C7E6A455E4}" srcId="{54875463-8DB9-4EA1-8C00-FC82E01CB87B}" destId="{A2E2B7E3-16A9-4AED-A824-763158E9F7B3}" srcOrd="0" destOrd="0" parTransId="{73D902EF-8208-4E53-B666-7D7045F8A14E}" sibTransId="{28107920-DDD6-4F6F-9692-365C8418381B}"/>
    <dgm:cxn modelId="{1FF80873-E0CA-4C60-901C-C29D1D5D5562}" srcId="{751E2541-BF68-4D9C-A907-A1C3C110E9A2}" destId="{4AF470F3-19D9-4135-B80F-1F49E370184A}" srcOrd="1" destOrd="0" parTransId="{4DEC66B5-A228-48BB-BE7F-DD27605E2202}" sibTransId="{7DC5519F-1B79-4BAB-9CB1-62F808E77A33}"/>
    <dgm:cxn modelId="{5F1E6854-7E74-4B5A-AD7E-751E53CAD877}" srcId="{6EA2F61C-8E33-4E89-A274-5D93C80164BA}" destId="{20B94F7A-E845-4E88-8A1E-67BA2F02298A}" srcOrd="5" destOrd="0" parTransId="{9B7FB591-F18E-4549-9093-DDBA47E8DBBA}" sibTransId="{499EBD07-6DA7-47C9-BCA7-8ACA9C856560}"/>
    <dgm:cxn modelId="{D6295674-9142-48A0-8344-6632E0D8C1FC}" type="presOf" srcId="{95A22320-DE89-4391-A372-9ECFCEA4D251}" destId="{8D02776E-1D8D-40EA-98EE-694DE0C9A716}" srcOrd="0" destOrd="0" presId="urn:microsoft.com/office/officeart/2016/7/layout/BasicTimeline"/>
    <dgm:cxn modelId="{27CEAD55-83CB-4A6D-863B-AA3952C23543}" srcId="{A2E2B7E3-16A9-4AED-A824-763158E9F7B3}" destId="{08DB10B4-463A-44C7-A4F8-C7D6FF121AA2}" srcOrd="2" destOrd="0" parTransId="{2F9FA4B5-2446-400A-9315-E9CED5516E2F}" sibTransId="{C399F773-6AB7-45B3-A973-EFE81361249A}"/>
    <dgm:cxn modelId="{FE555176-A621-47FD-AA82-FE3653CC5476}" type="presOf" srcId="{70B5B75E-5225-4342-9EB3-6BC73FC52EB5}" destId="{52867C85-3A8C-4C26-AAA7-A5043A5D272A}" srcOrd="0" destOrd="1" presId="urn:microsoft.com/office/officeart/2016/7/layout/BasicTimeline"/>
    <dgm:cxn modelId="{36EB8884-47B3-4095-98B4-85DCE4F873BF}" srcId="{A2E2B7E3-16A9-4AED-A824-763158E9F7B3}" destId="{23266B0B-78B7-4741-9B92-D119A82476D4}" srcOrd="0" destOrd="0" parTransId="{1FB155A5-AF26-4FBA-98FA-8E63A1712915}" sibTransId="{CC5251DC-8D95-4C34-80BC-BAC76995C22F}"/>
    <dgm:cxn modelId="{BFFA3786-BD6A-4F7E-A3F4-FEA11DA28013}" srcId="{3AA6E0B7-F462-4A44-A4A0-DF1D2C26AF4E}" destId="{46D4D826-DFFC-4BDB-9FF8-35A186731DA7}" srcOrd="0" destOrd="0" parTransId="{4EA60128-D618-472D-81C1-FB199FED3CB7}" sibTransId="{F738DA93-9431-476A-BD69-1D95033A22BC}"/>
    <dgm:cxn modelId="{E2772488-B537-4E70-A746-0D08A499336C}" type="presOf" srcId="{C636E7A8-AA2C-4E9B-B1BC-1C904D6AB504}" destId="{98588948-550F-4544-814F-818FA0511507}" srcOrd="0" destOrd="0" presId="urn:microsoft.com/office/officeart/2016/7/layout/BasicTimeline"/>
    <dgm:cxn modelId="{5E16408D-147E-4B00-9B32-24A35EB18FF1}" srcId="{6EA2F61C-8E33-4E89-A274-5D93C80164BA}" destId="{B3935642-7227-4C89-B7F7-BA71180492EC}" srcOrd="6" destOrd="0" parTransId="{2F8DF8EF-DEC0-4C62-B100-E1BEDF7DF1F3}" sibTransId="{DA7E36E6-F686-44C7-B470-71AAB9B0E4B5}"/>
    <dgm:cxn modelId="{8BB69993-3993-4EDB-95DD-9A5D274B6928}" type="presOf" srcId="{E3EA3430-589D-49FF-8D84-1E3E67EA7516}" destId="{A2378AEF-DBAB-4738-AFED-C0EE008736AD}" srcOrd="0" destOrd="1" presId="urn:microsoft.com/office/officeart/2016/7/layout/BasicTimeline"/>
    <dgm:cxn modelId="{EA21009C-E0BF-4FAF-88AB-025A700DD260}" type="presOf" srcId="{B3935642-7227-4C89-B7F7-BA71180492EC}" destId="{79D50CA1-B6A5-4811-82FE-A868784DA3B6}" srcOrd="0" destOrd="0" presId="urn:microsoft.com/office/officeart/2016/7/layout/BasicTimeline"/>
    <dgm:cxn modelId="{0236A49D-267D-4F75-BAA0-7DC6264E86FD}" srcId="{95A22320-DE89-4391-A372-9ECFCEA4D251}" destId="{751E2541-BF68-4D9C-A907-A1C3C110E9A2}" srcOrd="0" destOrd="0" parTransId="{3C094365-5B66-42D0-AFF4-83FAB11DE122}" sibTransId="{DB83D03F-A7B4-4D13-A9EC-2E401DFE3AD5}"/>
    <dgm:cxn modelId="{FB07AEA2-FCA1-4E33-95B0-CDCD08C14058}" type="presOf" srcId="{36088FF0-1113-42C6-9160-E59226BCAB71}" destId="{BEFA7C12-3826-46F3-801B-3FDB7DF19D68}" srcOrd="0" destOrd="2" presId="urn:microsoft.com/office/officeart/2016/7/layout/BasicTimeline"/>
    <dgm:cxn modelId="{222715A4-2C45-4426-BFCF-4A67A9F46902}" type="presOf" srcId="{08DB10B4-463A-44C7-A4F8-C7D6FF121AA2}" destId="{BEFA7C12-3826-46F3-801B-3FDB7DF19D68}" srcOrd="0" destOrd="3" presId="urn:microsoft.com/office/officeart/2016/7/layout/BasicTimeline"/>
    <dgm:cxn modelId="{AC071FB2-6CCC-4F45-B4E8-140F8F3286E7}" type="presOf" srcId="{82164A48-DE28-4FE6-8E27-0E58F2FD4C49}" destId="{52867C85-3A8C-4C26-AAA7-A5043A5D272A}" srcOrd="0" destOrd="0" presId="urn:microsoft.com/office/officeart/2016/7/layout/BasicTimeline"/>
    <dgm:cxn modelId="{46DA3DB3-B99D-4D0F-AB2B-9FAC6984443A}" type="presOf" srcId="{0D1A2441-8C99-4F3B-99C1-4B77D4682A2C}" destId="{DDF9AA64-067D-49A3-8016-78D90225DED7}" srcOrd="0" destOrd="1" presId="urn:microsoft.com/office/officeart/2016/7/layout/BasicTimeline"/>
    <dgm:cxn modelId="{AB6D21B4-ACB3-485A-B84D-D94A788C18C1}" type="presOf" srcId="{C40039AF-3D11-4D3B-93DD-03D78E52699D}" destId="{A2378AEF-DBAB-4738-AFED-C0EE008736AD}" srcOrd="0" destOrd="3" presId="urn:microsoft.com/office/officeart/2016/7/layout/BasicTimeline"/>
    <dgm:cxn modelId="{40B513B8-C2CE-4E31-9E3E-781E0C2A4EF2}" type="presOf" srcId="{751E2541-BF68-4D9C-A907-A1C3C110E9A2}" destId="{D6EC82F4-93BD-4201-A627-2EFC6A966EC9}" srcOrd="0" destOrd="0" presId="urn:microsoft.com/office/officeart/2016/7/layout/BasicTimeline"/>
    <dgm:cxn modelId="{09314AB8-869D-43A4-8E93-DF8AE6C1864A}" type="presOf" srcId="{C72AEA50-CA5F-49CB-A56F-6AD358A9559B}" destId="{D6EC82F4-93BD-4201-A627-2EFC6A966EC9}" srcOrd="0" destOrd="1" presId="urn:microsoft.com/office/officeart/2016/7/layout/BasicTimeline"/>
    <dgm:cxn modelId="{D9DB01BA-66D7-410C-A78D-E64FB3A32AFF}" type="presOf" srcId="{E934E8A1-EE69-4ECF-A29D-33C6DFEB6266}" destId="{EF8AA3B7-BCD5-4625-A99D-B7E407E5EDC2}" srcOrd="0" destOrd="2" presId="urn:microsoft.com/office/officeart/2016/7/layout/BasicTimeline"/>
    <dgm:cxn modelId="{580B08BA-83AD-4D67-8D35-221BA06339C4}" type="presOf" srcId="{46D4D826-DFFC-4BDB-9FF8-35A186731DA7}" destId="{19D55909-2B96-400F-A6BE-40FFD3FBBAD3}" srcOrd="0" destOrd="1" presId="urn:microsoft.com/office/officeart/2016/7/layout/BasicTimeline"/>
    <dgm:cxn modelId="{804A33BB-4E3F-43D8-BFEE-7FC9AF361E7A}" type="presOf" srcId="{556088F7-B2DE-4CB6-BF41-53846F256229}" destId="{585C6653-6A24-48B6-AB6D-9D5795332982}" srcOrd="0" destOrd="1" presId="urn:microsoft.com/office/officeart/2016/7/layout/BasicTimeline"/>
    <dgm:cxn modelId="{BC060CBE-19AF-4C07-B9F0-7B302A6BFD48}" type="presOf" srcId="{76984C51-96EE-4939-AC3E-348E6F33692B}" destId="{E166B631-60F2-4423-99C0-BEC565C2F2EE}" srcOrd="0" destOrd="0" presId="urn:microsoft.com/office/officeart/2016/7/layout/BasicTimeline"/>
    <dgm:cxn modelId="{BEF676CE-6900-4F5D-A6FE-C20EA6E6B0EE}" type="presOf" srcId="{23266B0B-78B7-4741-9B92-D119A82476D4}" destId="{BEFA7C12-3826-46F3-801B-3FDB7DF19D68}" srcOrd="0" destOrd="1" presId="urn:microsoft.com/office/officeart/2016/7/layout/BasicTimeline"/>
    <dgm:cxn modelId="{D291FACE-D8BB-48DD-AEF3-E9D146A4D308}" srcId="{6EA2F61C-8E33-4E89-A274-5D93C80164BA}" destId="{C636E7A8-AA2C-4E9B-B1BC-1C904D6AB504}" srcOrd="7" destOrd="0" parTransId="{981CF190-C799-489A-8395-262D42FB505A}" sibTransId="{D4766DB1-53A3-4F25-89A2-DE4827FE392E}"/>
    <dgm:cxn modelId="{E8EEBED0-6FE8-47E5-9F2C-753EAD6E1FD7}" type="presOf" srcId="{AAC08075-9A12-4E72-A4FA-9A79CFFA468B}" destId="{A2378AEF-DBAB-4738-AFED-C0EE008736AD}" srcOrd="0" destOrd="0" presId="urn:microsoft.com/office/officeart/2016/7/layout/BasicTimeline"/>
    <dgm:cxn modelId="{872464D7-3077-4732-800B-6E7ABBE60AB2}" srcId="{82164A48-DE28-4FE6-8E27-0E58F2FD4C49}" destId="{70B5B75E-5225-4342-9EB3-6BC73FC52EB5}" srcOrd="0" destOrd="0" parTransId="{315C1085-27FF-4D45-80A1-5D77608B349F}" sibTransId="{D60C9CB4-1E0E-489D-BCB6-4DB9E700906F}"/>
    <dgm:cxn modelId="{1F25AAD8-30B5-468E-9FC5-3F1D0361B2A2}" srcId="{294F27B0-F9A2-4CE2-B03F-C327EA4A6285}" destId="{DCD84F35-7750-42A3-A48B-0FE3DF3E0A42}" srcOrd="0" destOrd="0" parTransId="{9EDA3246-2F18-4ED7-ABE0-A7A75419A23B}" sibTransId="{B93D6D99-BE05-4F32-B7BA-23A3D88C7BFC}"/>
    <dgm:cxn modelId="{86AF25D9-B3BC-4BB7-80F3-E8FAED154882}" type="presOf" srcId="{54875463-8DB9-4EA1-8C00-FC82E01CB87B}" destId="{2902C6DE-87EE-4175-A636-8F9184CFEBC3}" srcOrd="0" destOrd="0" presId="urn:microsoft.com/office/officeart/2016/7/layout/BasicTimeline"/>
    <dgm:cxn modelId="{5B201BDB-007E-4B81-81E8-A7F586B5B0EB}" type="presOf" srcId="{969B7F87-F654-43EB-84AE-F0E40D74480C}" destId="{1A1860E5-C5BE-4E81-9939-ED31A4EB6B29}" srcOrd="0" destOrd="0" presId="urn:microsoft.com/office/officeart/2016/7/layout/BasicTimeline"/>
    <dgm:cxn modelId="{569084E3-FA39-41B0-94CD-2A9FBBCF3687}" type="presOf" srcId="{CCA3B516-35B3-41EB-96B7-7959337749A1}" destId="{5F4DD827-D0EF-4DC8-8C2A-22D581CE94A2}" srcOrd="0" destOrd="0" presId="urn:microsoft.com/office/officeart/2016/7/layout/BasicTimeline"/>
    <dgm:cxn modelId="{AFC249E8-D702-4F04-B16F-A877EC5B2375}" srcId="{6EA2F61C-8E33-4E89-A274-5D93C80164BA}" destId="{76984C51-96EE-4939-AC3E-348E6F33692B}" srcOrd="1" destOrd="0" parTransId="{B7316003-FAD0-4C36-8A14-FBC2F9792D19}" sibTransId="{0BFD09E4-DB92-43F7-B5D9-F86691F77A0F}"/>
    <dgm:cxn modelId="{7F9FCCE8-DBC4-4D0F-85EA-EEEC12E7B8A3}" type="presOf" srcId="{08CDB6EC-A397-415A-8F76-1A4B395EA379}" destId="{585C6653-6A24-48B6-AB6D-9D5795332982}" srcOrd="0" destOrd="2" presId="urn:microsoft.com/office/officeart/2016/7/layout/BasicTimeline"/>
    <dgm:cxn modelId="{70D8F5EA-1B98-4E30-9731-A1D893F4E524}" type="presOf" srcId="{9FDA4A80-D418-4694-A665-1F3CA29F7F5C}" destId="{DDF9AA64-067D-49A3-8016-78D90225DED7}" srcOrd="0" destOrd="0" presId="urn:microsoft.com/office/officeart/2016/7/layout/BasicTimeline"/>
    <dgm:cxn modelId="{61A266ED-335C-4BC7-BC10-76D1F4472DFB}" type="presOf" srcId="{29D82A27-63AB-4996-B867-952B4D62BB01}" destId="{DDF9AA64-067D-49A3-8016-78D90225DED7}" srcOrd="0" destOrd="2" presId="urn:microsoft.com/office/officeart/2016/7/layout/BasicTimeline"/>
    <dgm:cxn modelId="{944F00F4-5C78-404E-A3D9-24FF4BBF2E6C}" type="presOf" srcId="{DCD84F35-7750-42A3-A48B-0FE3DF3E0A42}" destId="{EF8AA3B7-BCD5-4625-A99D-B7E407E5EDC2}" srcOrd="0" destOrd="1" presId="urn:microsoft.com/office/officeart/2016/7/layout/BasicTimeline"/>
    <dgm:cxn modelId="{2E272FFE-0D5A-435B-94FB-E2E77A222CF2}" type="presOf" srcId="{D527DF4A-D187-409D-986C-1A9F067297F5}" destId="{19D55909-2B96-400F-A6BE-40FFD3FBBAD3}" srcOrd="0" destOrd="2" presId="urn:microsoft.com/office/officeart/2016/7/layout/BasicTimeline"/>
    <dgm:cxn modelId="{8CB7813F-0AB8-40AC-808E-816D4F3EE422}" type="presParOf" srcId="{9BC1AFEC-DE8B-4224-A0B4-AE906A0DD9BF}" destId="{BA719524-C2BF-49B2-851F-950CBBBE521F}" srcOrd="0" destOrd="0" presId="urn:microsoft.com/office/officeart/2016/7/layout/BasicTimeline"/>
    <dgm:cxn modelId="{0DCE7197-1F21-4B52-A32B-F752A1078FA0}" type="presParOf" srcId="{9BC1AFEC-DE8B-4224-A0B4-AE906A0DD9BF}" destId="{EE21DE18-68A6-4CC6-83A3-544B2ECFC686}" srcOrd="1" destOrd="0" presId="urn:microsoft.com/office/officeart/2016/7/layout/BasicTimeline"/>
    <dgm:cxn modelId="{CF7AEE76-4982-4A69-B27A-B87DB3A5B8ED}" type="presParOf" srcId="{EE21DE18-68A6-4CC6-83A3-544B2ECFC686}" destId="{EC4E603C-6887-4AE0-B73D-CBF5F0DAC93C}" srcOrd="0" destOrd="0" presId="urn:microsoft.com/office/officeart/2016/7/layout/BasicTimeline"/>
    <dgm:cxn modelId="{721477D9-2272-451A-B689-94C2EFC5E972}" type="presParOf" srcId="{EC4E603C-6887-4AE0-B73D-CBF5F0DAC93C}" destId="{1A1860E5-C5BE-4E81-9939-ED31A4EB6B29}" srcOrd="0" destOrd="0" presId="urn:microsoft.com/office/officeart/2016/7/layout/BasicTimeline"/>
    <dgm:cxn modelId="{185839E2-4048-48F6-898E-8477C6B364AA}" type="presParOf" srcId="{EC4E603C-6887-4AE0-B73D-CBF5F0DAC93C}" destId="{BC278386-6C1F-4B3B-B74F-CC53F3DE6623}" srcOrd="1" destOrd="0" presId="urn:microsoft.com/office/officeart/2016/7/layout/BasicTimeline"/>
    <dgm:cxn modelId="{FF42D9AA-C7C4-42F3-811C-87D8AE40FF6B}" type="presParOf" srcId="{BC278386-6C1F-4B3B-B74F-CC53F3DE6623}" destId="{585C6653-6A24-48B6-AB6D-9D5795332982}" srcOrd="0" destOrd="0" presId="urn:microsoft.com/office/officeart/2016/7/layout/BasicTimeline"/>
    <dgm:cxn modelId="{DE048DC7-D596-4F1B-A98F-B6D06BDEDFE7}" type="presParOf" srcId="{BC278386-6C1F-4B3B-B74F-CC53F3DE6623}" destId="{00558B23-4055-46F3-804A-62BF1F0810DB}" srcOrd="1" destOrd="0" presId="urn:microsoft.com/office/officeart/2016/7/layout/BasicTimeline"/>
    <dgm:cxn modelId="{6072C2E7-78D4-48E9-9EC3-F9FF313E6746}" type="presParOf" srcId="{EC4E603C-6887-4AE0-B73D-CBF5F0DAC93C}" destId="{1DA6EC76-15FB-4C98-864E-357186D42D01}" srcOrd="2" destOrd="0" presId="urn:microsoft.com/office/officeart/2016/7/layout/BasicTimeline"/>
    <dgm:cxn modelId="{7FA90C32-465F-4450-90BF-928AA81313BB}" type="presParOf" srcId="{EC4E603C-6887-4AE0-B73D-CBF5F0DAC93C}" destId="{B9822805-0790-4098-B104-29422D3D7AB9}" srcOrd="3" destOrd="0" presId="urn:microsoft.com/office/officeart/2016/7/layout/BasicTimeline"/>
    <dgm:cxn modelId="{C84F2BA7-7BC7-48F0-888E-C3AA0E5B3860}" type="presParOf" srcId="{EC4E603C-6887-4AE0-B73D-CBF5F0DAC93C}" destId="{DF2207F8-0EDD-4A33-8429-9CF8E33F2F50}" srcOrd="4" destOrd="0" presId="urn:microsoft.com/office/officeart/2016/7/layout/BasicTimeline"/>
    <dgm:cxn modelId="{AE74EC2F-48F7-477F-BBD7-07A474FE9A2D}" type="presParOf" srcId="{EE21DE18-68A6-4CC6-83A3-544B2ECFC686}" destId="{7DD170B1-22A4-497F-82E7-E6A7BCEB6E93}" srcOrd="1" destOrd="0" presId="urn:microsoft.com/office/officeart/2016/7/layout/BasicTimeline"/>
    <dgm:cxn modelId="{32EBE6EB-48BC-469E-9BED-A5E6760BF0EF}" type="presParOf" srcId="{EE21DE18-68A6-4CC6-83A3-544B2ECFC686}" destId="{ADAF358B-D5C9-4575-8321-CF8B6B6143F8}" srcOrd="2" destOrd="0" presId="urn:microsoft.com/office/officeart/2016/7/layout/BasicTimeline"/>
    <dgm:cxn modelId="{8F8B4D89-A218-46C3-B3DA-23E13F674CFB}" type="presParOf" srcId="{ADAF358B-D5C9-4575-8321-CF8B6B6143F8}" destId="{E166B631-60F2-4423-99C0-BEC565C2F2EE}" srcOrd="0" destOrd="0" presId="urn:microsoft.com/office/officeart/2016/7/layout/BasicTimeline"/>
    <dgm:cxn modelId="{50DFA393-0667-4C4C-BBCD-CCD67FE524B3}" type="presParOf" srcId="{ADAF358B-D5C9-4575-8321-CF8B6B6143F8}" destId="{E4FE4B55-F699-4F6A-809D-62BE314EB9B8}" srcOrd="1" destOrd="0" presId="urn:microsoft.com/office/officeart/2016/7/layout/BasicTimeline"/>
    <dgm:cxn modelId="{3A5D6D9C-18AA-4C45-BEDC-3700319337F8}" type="presParOf" srcId="{E4FE4B55-F699-4F6A-809D-62BE314EB9B8}" destId="{52867C85-3A8C-4C26-AAA7-A5043A5D272A}" srcOrd="0" destOrd="0" presId="urn:microsoft.com/office/officeart/2016/7/layout/BasicTimeline"/>
    <dgm:cxn modelId="{E0D0ADD9-6860-47C8-A58C-69DFE53E514A}" type="presParOf" srcId="{E4FE4B55-F699-4F6A-809D-62BE314EB9B8}" destId="{838F8E48-0746-4F86-A900-D712316FD65E}" srcOrd="1" destOrd="0" presId="urn:microsoft.com/office/officeart/2016/7/layout/BasicTimeline"/>
    <dgm:cxn modelId="{3DE2DA37-144E-4CB7-BCF3-09E89CF20CC1}" type="presParOf" srcId="{ADAF358B-D5C9-4575-8321-CF8B6B6143F8}" destId="{3781B6C1-FC29-4854-831A-F5CF8EB38A28}" srcOrd="2" destOrd="0" presId="urn:microsoft.com/office/officeart/2016/7/layout/BasicTimeline"/>
    <dgm:cxn modelId="{2B165EE7-D6F3-4AA7-BD40-71B497675F2B}" type="presParOf" srcId="{ADAF358B-D5C9-4575-8321-CF8B6B6143F8}" destId="{6BD74CA7-025A-4157-993D-E0FBCD6E4DC0}" srcOrd="3" destOrd="0" presId="urn:microsoft.com/office/officeart/2016/7/layout/BasicTimeline"/>
    <dgm:cxn modelId="{55AAF77E-73CD-44A5-A6D6-6EA3A09D0E5F}" type="presParOf" srcId="{ADAF358B-D5C9-4575-8321-CF8B6B6143F8}" destId="{7E4480DE-68FC-4B63-B743-64559879BAFB}" srcOrd="4" destOrd="0" presId="urn:microsoft.com/office/officeart/2016/7/layout/BasicTimeline"/>
    <dgm:cxn modelId="{72ACCE89-278A-47FB-A3B5-8F34D2FA5EFA}" type="presParOf" srcId="{EE21DE18-68A6-4CC6-83A3-544B2ECFC686}" destId="{97864604-E048-4B86-86D6-195B3A9AC4B9}" srcOrd="3" destOrd="0" presId="urn:microsoft.com/office/officeart/2016/7/layout/BasicTimeline"/>
    <dgm:cxn modelId="{35528A67-8AD8-4BA4-870B-C4C4886D4A83}" type="presParOf" srcId="{EE21DE18-68A6-4CC6-83A3-544B2ECFC686}" destId="{34BA519D-5F77-4736-949A-2481D2552AC6}" srcOrd="4" destOrd="0" presId="urn:microsoft.com/office/officeart/2016/7/layout/BasicTimeline"/>
    <dgm:cxn modelId="{1BC81931-E05F-46CC-BDC9-81703B61DDDD}" type="presParOf" srcId="{34BA519D-5F77-4736-949A-2481D2552AC6}" destId="{8D02776E-1D8D-40EA-98EE-694DE0C9A716}" srcOrd="0" destOrd="0" presId="urn:microsoft.com/office/officeart/2016/7/layout/BasicTimeline"/>
    <dgm:cxn modelId="{9118B790-17C3-4128-B586-91A8A08D9B15}" type="presParOf" srcId="{34BA519D-5F77-4736-949A-2481D2552AC6}" destId="{F3864546-961D-48DE-83EC-D3841B7FDA83}" srcOrd="1" destOrd="0" presId="urn:microsoft.com/office/officeart/2016/7/layout/BasicTimeline"/>
    <dgm:cxn modelId="{BF76B10C-8B17-402E-9755-8245C3C9D896}" type="presParOf" srcId="{F3864546-961D-48DE-83EC-D3841B7FDA83}" destId="{D6EC82F4-93BD-4201-A627-2EFC6A966EC9}" srcOrd="0" destOrd="0" presId="urn:microsoft.com/office/officeart/2016/7/layout/BasicTimeline"/>
    <dgm:cxn modelId="{37544781-8C18-4616-A138-D3B4DCA7F0AE}" type="presParOf" srcId="{F3864546-961D-48DE-83EC-D3841B7FDA83}" destId="{158423FF-55D6-4CA4-8A3E-EC0826FF469E}" srcOrd="1" destOrd="0" presId="urn:microsoft.com/office/officeart/2016/7/layout/BasicTimeline"/>
    <dgm:cxn modelId="{AF4EE4B6-5D1F-45E7-90DB-D8F819A76738}" type="presParOf" srcId="{34BA519D-5F77-4736-949A-2481D2552AC6}" destId="{AFCE05B4-28A4-419E-876A-AA84FCE2041E}" srcOrd="2" destOrd="0" presId="urn:microsoft.com/office/officeart/2016/7/layout/BasicTimeline"/>
    <dgm:cxn modelId="{437BEB46-3B14-443C-87CE-8C5170169780}" type="presParOf" srcId="{34BA519D-5F77-4736-949A-2481D2552AC6}" destId="{00E9EE19-4FBB-4E74-9411-29E5B6AB946B}" srcOrd="3" destOrd="0" presId="urn:microsoft.com/office/officeart/2016/7/layout/BasicTimeline"/>
    <dgm:cxn modelId="{719DECE7-87E5-4676-B239-C748FE948917}" type="presParOf" srcId="{34BA519D-5F77-4736-949A-2481D2552AC6}" destId="{11991E97-D558-4B7F-B499-6CB1B2ACF02E}" srcOrd="4" destOrd="0" presId="urn:microsoft.com/office/officeart/2016/7/layout/BasicTimeline"/>
    <dgm:cxn modelId="{5CC77A75-22FC-4198-BCE5-59ACC6EF6956}" type="presParOf" srcId="{EE21DE18-68A6-4CC6-83A3-544B2ECFC686}" destId="{BF5F5945-E5BA-40D8-94A6-14E89B371229}" srcOrd="5" destOrd="0" presId="urn:microsoft.com/office/officeart/2016/7/layout/BasicTimeline"/>
    <dgm:cxn modelId="{841299C7-8722-47C7-8049-C4C172A45E07}" type="presParOf" srcId="{EE21DE18-68A6-4CC6-83A3-544B2ECFC686}" destId="{19BAADDB-B670-4213-9F89-8FB0CB334A96}" srcOrd="6" destOrd="0" presId="urn:microsoft.com/office/officeart/2016/7/layout/BasicTimeline"/>
    <dgm:cxn modelId="{03B7C495-66F9-4915-9059-B05926DF628E}" type="presParOf" srcId="{19BAADDB-B670-4213-9F89-8FB0CB334A96}" destId="{2902C6DE-87EE-4175-A636-8F9184CFEBC3}" srcOrd="0" destOrd="0" presId="urn:microsoft.com/office/officeart/2016/7/layout/BasicTimeline"/>
    <dgm:cxn modelId="{D215DBE3-A39D-4785-910A-DD80281F6A3C}" type="presParOf" srcId="{19BAADDB-B670-4213-9F89-8FB0CB334A96}" destId="{F74F7D20-8DC3-494B-9C45-A7CC39918A9A}" srcOrd="1" destOrd="0" presId="urn:microsoft.com/office/officeart/2016/7/layout/BasicTimeline"/>
    <dgm:cxn modelId="{C16FBF82-3D1E-4B68-853F-6579D20ABF22}" type="presParOf" srcId="{F74F7D20-8DC3-494B-9C45-A7CC39918A9A}" destId="{BEFA7C12-3826-46F3-801B-3FDB7DF19D68}" srcOrd="0" destOrd="0" presId="urn:microsoft.com/office/officeart/2016/7/layout/BasicTimeline"/>
    <dgm:cxn modelId="{1DA294D8-8B88-423C-878D-FC204C6190E7}" type="presParOf" srcId="{F74F7D20-8DC3-494B-9C45-A7CC39918A9A}" destId="{C50FEEEA-190C-4D24-B7F9-C6FC85F342F3}" srcOrd="1" destOrd="0" presId="urn:microsoft.com/office/officeart/2016/7/layout/BasicTimeline"/>
    <dgm:cxn modelId="{717B9777-82B1-4B59-BE37-258D6B2A4D33}" type="presParOf" srcId="{19BAADDB-B670-4213-9F89-8FB0CB334A96}" destId="{F46D3EEE-E7C4-43B4-A952-5D46DC3AB00E}" srcOrd="2" destOrd="0" presId="urn:microsoft.com/office/officeart/2016/7/layout/BasicTimeline"/>
    <dgm:cxn modelId="{33710854-81E7-4166-8C52-EE30AC781128}" type="presParOf" srcId="{19BAADDB-B670-4213-9F89-8FB0CB334A96}" destId="{9A7F212B-D6A2-4EF7-9F03-5DEEF39234FB}" srcOrd="3" destOrd="0" presId="urn:microsoft.com/office/officeart/2016/7/layout/BasicTimeline"/>
    <dgm:cxn modelId="{C80C1DE9-8D09-4B5E-97F5-B6B63E9DB645}" type="presParOf" srcId="{19BAADDB-B670-4213-9F89-8FB0CB334A96}" destId="{B38269D7-230B-4480-BA18-DE6EE1134A41}" srcOrd="4" destOrd="0" presId="urn:microsoft.com/office/officeart/2016/7/layout/BasicTimeline"/>
    <dgm:cxn modelId="{526837AF-261C-48BD-B900-2C040E4DA8D8}" type="presParOf" srcId="{EE21DE18-68A6-4CC6-83A3-544B2ECFC686}" destId="{EA64B48C-DA94-48DB-9BE0-A54B01C26B5C}" srcOrd="7" destOrd="0" presId="urn:microsoft.com/office/officeart/2016/7/layout/BasicTimeline"/>
    <dgm:cxn modelId="{B09297F6-A0C9-45A9-935E-B2C2180569D7}" type="presParOf" srcId="{EE21DE18-68A6-4CC6-83A3-544B2ECFC686}" destId="{B5075C58-4DC0-408E-A270-64A84F8824FC}" srcOrd="8" destOrd="0" presId="urn:microsoft.com/office/officeart/2016/7/layout/BasicTimeline"/>
    <dgm:cxn modelId="{6A1E6214-73D1-4A81-A84B-B826E05B720B}" type="presParOf" srcId="{B5075C58-4DC0-408E-A270-64A84F8824FC}" destId="{5F4DD827-D0EF-4DC8-8C2A-22D581CE94A2}" srcOrd="0" destOrd="0" presId="urn:microsoft.com/office/officeart/2016/7/layout/BasicTimeline"/>
    <dgm:cxn modelId="{D2D3D5B6-2318-4CA7-A1C5-A99C24B3A7BD}" type="presParOf" srcId="{B5075C58-4DC0-408E-A270-64A84F8824FC}" destId="{03C0F219-B0B9-4255-9468-34B48CEA09B6}" srcOrd="1" destOrd="0" presId="urn:microsoft.com/office/officeart/2016/7/layout/BasicTimeline"/>
    <dgm:cxn modelId="{37712B08-E616-4E85-BAEF-3194CAA69681}" type="presParOf" srcId="{03C0F219-B0B9-4255-9468-34B48CEA09B6}" destId="{19D55909-2B96-400F-A6BE-40FFD3FBBAD3}" srcOrd="0" destOrd="0" presId="urn:microsoft.com/office/officeart/2016/7/layout/BasicTimeline"/>
    <dgm:cxn modelId="{8CE270A6-3C62-491A-944E-B19CB17F3D5C}" type="presParOf" srcId="{03C0F219-B0B9-4255-9468-34B48CEA09B6}" destId="{E2601D3A-E3D6-4C07-8521-666A7987630D}" srcOrd="1" destOrd="0" presId="urn:microsoft.com/office/officeart/2016/7/layout/BasicTimeline"/>
    <dgm:cxn modelId="{CDE9F1CE-C718-47D5-A93F-BF202327B4B2}" type="presParOf" srcId="{B5075C58-4DC0-408E-A270-64A84F8824FC}" destId="{C0636629-F3FA-45C7-96BD-B4BADD59E3F4}" srcOrd="2" destOrd="0" presId="urn:microsoft.com/office/officeart/2016/7/layout/BasicTimeline"/>
    <dgm:cxn modelId="{5476B104-1937-4C19-860B-D27D64489F07}" type="presParOf" srcId="{B5075C58-4DC0-408E-A270-64A84F8824FC}" destId="{64BCC798-62D9-4127-BE07-DF3AF8E905FB}" srcOrd="3" destOrd="0" presId="urn:microsoft.com/office/officeart/2016/7/layout/BasicTimeline"/>
    <dgm:cxn modelId="{5F0A2869-1E4D-4FCE-AE68-FFEB0E092FCA}" type="presParOf" srcId="{B5075C58-4DC0-408E-A270-64A84F8824FC}" destId="{4EAEE34B-24C0-4EED-A2C2-C0C61D7E79FB}" srcOrd="4" destOrd="0" presId="urn:microsoft.com/office/officeart/2016/7/layout/BasicTimeline"/>
    <dgm:cxn modelId="{C485D5FD-2BF3-4EE4-99F5-39E4CBDE8676}" type="presParOf" srcId="{EE21DE18-68A6-4CC6-83A3-544B2ECFC686}" destId="{BE368AF6-DCFC-43F7-AE47-381862C09638}" srcOrd="9" destOrd="0" presId="urn:microsoft.com/office/officeart/2016/7/layout/BasicTimeline"/>
    <dgm:cxn modelId="{314DBB7D-E20B-4798-918E-B5DABE69F3B2}" type="presParOf" srcId="{EE21DE18-68A6-4CC6-83A3-544B2ECFC686}" destId="{46EB5181-D6BD-4A9E-B7B5-D3015BA4A3F4}" srcOrd="10" destOrd="0" presId="urn:microsoft.com/office/officeart/2016/7/layout/BasicTimeline"/>
    <dgm:cxn modelId="{C63AC2D3-E97D-492F-BC6F-80D2E36C3BCB}" type="presParOf" srcId="{46EB5181-D6BD-4A9E-B7B5-D3015BA4A3F4}" destId="{8C2DD3C6-9774-433F-AF1B-C3813CBAB927}" srcOrd="0" destOrd="0" presId="urn:microsoft.com/office/officeart/2016/7/layout/BasicTimeline"/>
    <dgm:cxn modelId="{D18C3470-5C5C-45D1-9E70-F97224FE8AB7}" type="presParOf" srcId="{46EB5181-D6BD-4A9E-B7B5-D3015BA4A3F4}" destId="{1A018F7E-C8C6-4ADC-83CA-2616F3E3C217}" srcOrd="1" destOrd="0" presId="urn:microsoft.com/office/officeart/2016/7/layout/BasicTimeline"/>
    <dgm:cxn modelId="{36498A93-AFFC-436B-9A4F-2FABE448F3B5}" type="presParOf" srcId="{1A018F7E-C8C6-4ADC-83CA-2616F3E3C217}" destId="{DDF9AA64-067D-49A3-8016-78D90225DED7}" srcOrd="0" destOrd="0" presId="urn:microsoft.com/office/officeart/2016/7/layout/BasicTimeline"/>
    <dgm:cxn modelId="{D20C218D-10CB-4B11-9C63-8DE84C443EAF}" type="presParOf" srcId="{1A018F7E-C8C6-4ADC-83CA-2616F3E3C217}" destId="{8DD83E3B-B599-4B72-A06E-1171A7365569}" srcOrd="1" destOrd="0" presId="urn:microsoft.com/office/officeart/2016/7/layout/BasicTimeline"/>
    <dgm:cxn modelId="{854C8F96-76D0-48E2-AB54-EE4B57333FA7}" type="presParOf" srcId="{46EB5181-D6BD-4A9E-B7B5-D3015BA4A3F4}" destId="{E9C6F8E0-71BB-4BC1-8790-443AFCB47919}" srcOrd="2" destOrd="0" presId="urn:microsoft.com/office/officeart/2016/7/layout/BasicTimeline"/>
    <dgm:cxn modelId="{DFCF013B-0992-4F9D-9D80-D155EAB24478}" type="presParOf" srcId="{46EB5181-D6BD-4A9E-B7B5-D3015BA4A3F4}" destId="{B6638599-850E-40F1-9DAB-8065A854D316}" srcOrd="3" destOrd="0" presId="urn:microsoft.com/office/officeart/2016/7/layout/BasicTimeline"/>
    <dgm:cxn modelId="{B784BB50-DC98-4584-A9D9-FE036AFCF0CC}" type="presParOf" srcId="{46EB5181-D6BD-4A9E-B7B5-D3015BA4A3F4}" destId="{BAF48D60-0C7F-469D-AA38-B7877D6D39A0}" srcOrd="4" destOrd="0" presId="urn:microsoft.com/office/officeart/2016/7/layout/BasicTimeline"/>
    <dgm:cxn modelId="{74533AE1-4F45-4F66-8518-B881AF911EC5}" type="presParOf" srcId="{EE21DE18-68A6-4CC6-83A3-544B2ECFC686}" destId="{CEBDA699-615F-4C77-81A7-5BDFCF81D683}" srcOrd="11" destOrd="0" presId="urn:microsoft.com/office/officeart/2016/7/layout/BasicTimeline"/>
    <dgm:cxn modelId="{BC35DB38-1033-47B1-A3A0-E3533506F7B2}" type="presParOf" srcId="{EE21DE18-68A6-4CC6-83A3-544B2ECFC686}" destId="{6AF9610C-CD8C-4648-8DBD-4C9D9D8DB5FB}" srcOrd="12" destOrd="0" presId="urn:microsoft.com/office/officeart/2016/7/layout/BasicTimeline"/>
    <dgm:cxn modelId="{CD535C13-BB5B-45F1-9806-1E23247A4A88}" type="presParOf" srcId="{6AF9610C-CD8C-4648-8DBD-4C9D9D8DB5FB}" destId="{79D50CA1-B6A5-4811-82FE-A868784DA3B6}" srcOrd="0" destOrd="0" presId="urn:microsoft.com/office/officeart/2016/7/layout/BasicTimeline"/>
    <dgm:cxn modelId="{7D7DE0EB-6508-4638-B0D9-0EDE3DAB72E6}" type="presParOf" srcId="{6AF9610C-CD8C-4648-8DBD-4C9D9D8DB5FB}" destId="{0691FE15-06E6-4DBC-BE04-09B1BEFB88A0}" srcOrd="1" destOrd="0" presId="urn:microsoft.com/office/officeart/2016/7/layout/BasicTimeline"/>
    <dgm:cxn modelId="{8F1EBE69-0671-4BDF-8C72-0A59232A8537}" type="presParOf" srcId="{0691FE15-06E6-4DBC-BE04-09B1BEFB88A0}" destId="{A2378AEF-DBAB-4738-AFED-C0EE008736AD}" srcOrd="0" destOrd="0" presId="urn:microsoft.com/office/officeart/2016/7/layout/BasicTimeline"/>
    <dgm:cxn modelId="{141A7033-1BDB-4AD5-9D4A-10224A0DAF50}" type="presParOf" srcId="{0691FE15-06E6-4DBC-BE04-09B1BEFB88A0}" destId="{1A19B9A3-2FC1-4166-8954-2A70C6145A6D}" srcOrd="1" destOrd="0" presId="urn:microsoft.com/office/officeart/2016/7/layout/BasicTimeline"/>
    <dgm:cxn modelId="{25480E81-7000-4A99-B67D-24E6F72B82DC}" type="presParOf" srcId="{6AF9610C-CD8C-4648-8DBD-4C9D9D8DB5FB}" destId="{856E0B01-E98E-49FD-A887-586C6AA2B287}" srcOrd="2" destOrd="0" presId="urn:microsoft.com/office/officeart/2016/7/layout/BasicTimeline"/>
    <dgm:cxn modelId="{D996F0C8-804D-45B8-BE77-6BE33F1CDBCA}" type="presParOf" srcId="{6AF9610C-CD8C-4648-8DBD-4C9D9D8DB5FB}" destId="{3FD7FCBA-0582-4E56-9602-93E555499E18}" srcOrd="3" destOrd="0" presId="urn:microsoft.com/office/officeart/2016/7/layout/BasicTimeline"/>
    <dgm:cxn modelId="{E0037D79-239E-4644-B567-859BA31F1E48}" type="presParOf" srcId="{6AF9610C-CD8C-4648-8DBD-4C9D9D8DB5FB}" destId="{AFEA4D3F-B278-41B7-AD25-88BC7303B539}" srcOrd="4" destOrd="0" presId="urn:microsoft.com/office/officeart/2016/7/layout/BasicTimeline"/>
    <dgm:cxn modelId="{2F55BBB1-F757-4451-BBCB-A6DB7CFAEE02}" type="presParOf" srcId="{EE21DE18-68A6-4CC6-83A3-544B2ECFC686}" destId="{4C629E11-2DD3-426B-A7F3-BFFBA3B973CD}" srcOrd="13" destOrd="0" presId="urn:microsoft.com/office/officeart/2016/7/layout/BasicTimeline"/>
    <dgm:cxn modelId="{C9E04864-4AF2-4CDD-93A8-71C916F770F9}" type="presParOf" srcId="{EE21DE18-68A6-4CC6-83A3-544B2ECFC686}" destId="{E2D9EC7E-F8A2-4CCB-AF84-27E73F4C11B7}" srcOrd="14" destOrd="0" presId="urn:microsoft.com/office/officeart/2016/7/layout/BasicTimeline"/>
    <dgm:cxn modelId="{043D4FAA-3A4E-449B-8D81-05A231653302}" type="presParOf" srcId="{E2D9EC7E-F8A2-4CCB-AF84-27E73F4C11B7}" destId="{98588948-550F-4544-814F-818FA0511507}" srcOrd="0" destOrd="0" presId="urn:microsoft.com/office/officeart/2016/7/layout/BasicTimeline"/>
    <dgm:cxn modelId="{74F613D5-1F9A-47F8-B8D0-288C029992F1}" type="presParOf" srcId="{E2D9EC7E-F8A2-4CCB-AF84-27E73F4C11B7}" destId="{74CDEA86-2CFC-4E3B-8D01-0CA60388774D}" srcOrd="1" destOrd="0" presId="urn:microsoft.com/office/officeart/2016/7/layout/BasicTimeline"/>
    <dgm:cxn modelId="{458FD3A4-BAE8-4D30-BCA6-6153EA37EB5F}" type="presParOf" srcId="{74CDEA86-2CFC-4E3B-8D01-0CA60388774D}" destId="{EF8AA3B7-BCD5-4625-A99D-B7E407E5EDC2}" srcOrd="0" destOrd="0" presId="urn:microsoft.com/office/officeart/2016/7/layout/BasicTimeline"/>
    <dgm:cxn modelId="{F87414D5-9C2F-48FC-AEF5-0FCF082669EB}" type="presParOf" srcId="{74CDEA86-2CFC-4E3B-8D01-0CA60388774D}" destId="{6501F52C-E35D-4054-9827-0EFDE5461F54}" srcOrd="1" destOrd="0" presId="urn:microsoft.com/office/officeart/2016/7/layout/BasicTimeline"/>
    <dgm:cxn modelId="{740A0962-3253-4E84-B130-698ED8737AE0}" type="presParOf" srcId="{E2D9EC7E-F8A2-4CCB-AF84-27E73F4C11B7}" destId="{FD050219-0308-4126-ADC5-CF0CECD2709F}" srcOrd="2" destOrd="0" presId="urn:microsoft.com/office/officeart/2016/7/layout/BasicTimeline"/>
    <dgm:cxn modelId="{4C7864BC-917A-4E5D-AA6D-CE0CD57E23D8}" type="presParOf" srcId="{E2D9EC7E-F8A2-4CCB-AF84-27E73F4C11B7}" destId="{D32C742D-E84A-4160-B9E6-F254E4C93739}" srcOrd="3" destOrd="0" presId="urn:microsoft.com/office/officeart/2016/7/layout/BasicTimeline"/>
    <dgm:cxn modelId="{C486EBCF-AEF1-4467-9FB1-48626A3DA508}" type="presParOf" srcId="{E2D9EC7E-F8A2-4CCB-AF84-27E73F4C11B7}" destId="{66B0E601-4794-440D-828E-95924DDFFE69}"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CD34E-8FC3-4150-B157-DA131E2A012A}">
      <dsp:nvSpPr>
        <dsp:cNvPr id="0" name=""/>
        <dsp:cNvSpPr/>
      </dsp:nvSpPr>
      <dsp:spPr>
        <a:xfrm>
          <a:off x="2169914" y="45930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9C9D7-3F28-4282-87D5-3C3BDEBEBB56}">
      <dsp:nvSpPr>
        <dsp:cNvPr id="0" name=""/>
        <dsp:cNvSpPr/>
      </dsp:nvSpPr>
      <dsp:spPr>
        <a:xfrm>
          <a:off x="765914" y="211209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Autonomous</a:t>
          </a:r>
        </a:p>
      </dsp:txBody>
      <dsp:txXfrm>
        <a:off x="765914" y="2112095"/>
        <a:ext cx="4320000" cy="648000"/>
      </dsp:txXfrm>
    </dsp:sp>
    <dsp:sp modelId="{014B0F1F-D773-428A-AEE2-326E10BEBE6C}">
      <dsp:nvSpPr>
        <dsp:cNvPr id="0" name=""/>
        <dsp:cNvSpPr/>
      </dsp:nvSpPr>
      <dsp:spPr>
        <a:xfrm>
          <a:off x="765914" y="2825578"/>
          <a:ext cx="4320000" cy="907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Mostly Deliberative</a:t>
          </a:r>
        </a:p>
        <a:p>
          <a:pPr marL="0" lvl="0" indent="0" algn="ctr" defTabSz="755650">
            <a:lnSpc>
              <a:spcPct val="90000"/>
            </a:lnSpc>
            <a:spcBef>
              <a:spcPct val="0"/>
            </a:spcBef>
            <a:spcAft>
              <a:spcPct val="35000"/>
            </a:spcAft>
            <a:buNone/>
          </a:pPr>
          <a:r>
            <a:rPr lang="en-US" sz="1700" kern="1200"/>
            <a:t>Sense the Environment</a:t>
          </a:r>
        </a:p>
        <a:p>
          <a:pPr marL="0" lvl="0" indent="0" algn="ctr" defTabSz="755650">
            <a:lnSpc>
              <a:spcPct val="90000"/>
            </a:lnSpc>
            <a:spcBef>
              <a:spcPct val="0"/>
            </a:spcBef>
            <a:spcAft>
              <a:spcPct val="35000"/>
            </a:spcAft>
            <a:buNone/>
          </a:pPr>
          <a:r>
            <a:rPr lang="en-US" sz="1700" kern="1200"/>
            <a:t>Make Calculated Decision</a:t>
          </a:r>
        </a:p>
      </dsp:txBody>
      <dsp:txXfrm>
        <a:off x="765914" y="2825578"/>
        <a:ext cx="4320000" cy="907921"/>
      </dsp:txXfrm>
    </dsp:sp>
    <dsp:sp modelId="{AC1271E2-4C76-4F2E-A152-1E4FE7089A7F}">
      <dsp:nvSpPr>
        <dsp:cNvPr id="0" name=""/>
        <dsp:cNvSpPr/>
      </dsp:nvSpPr>
      <dsp:spPr>
        <a:xfrm>
          <a:off x="7245914" y="45930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1DD3DB-B9C0-4698-A5CE-FF968FBF13D8}">
      <dsp:nvSpPr>
        <dsp:cNvPr id="0" name=""/>
        <dsp:cNvSpPr/>
      </dsp:nvSpPr>
      <dsp:spPr>
        <a:xfrm>
          <a:off x="5841914" y="211209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Follow</a:t>
          </a:r>
        </a:p>
      </dsp:txBody>
      <dsp:txXfrm>
        <a:off x="5841914" y="2112095"/>
        <a:ext cx="4320000" cy="648000"/>
      </dsp:txXfrm>
    </dsp:sp>
    <dsp:sp modelId="{4998FEB0-0784-474C-98B8-E7BE3FD80B82}">
      <dsp:nvSpPr>
        <dsp:cNvPr id="0" name=""/>
        <dsp:cNvSpPr/>
      </dsp:nvSpPr>
      <dsp:spPr>
        <a:xfrm>
          <a:off x="5841914" y="2825578"/>
          <a:ext cx="4320000" cy="907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Mostly Reactive</a:t>
          </a:r>
        </a:p>
        <a:p>
          <a:pPr marL="0" lvl="0" indent="0" algn="ctr" defTabSz="755650">
            <a:lnSpc>
              <a:spcPct val="90000"/>
            </a:lnSpc>
            <a:spcBef>
              <a:spcPct val="0"/>
            </a:spcBef>
            <a:spcAft>
              <a:spcPct val="35000"/>
            </a:spcAft>
            <a:buNone/>
          </a:pPr>
          <a:r>
            <a:rPr lang="en-US" sz="1700" kern="1200"/>
            <a:t>Sense Environment</a:t>
          </a:r>
        </a:p>
        <a:p>
          <a:pPr marL="0" lvl="0" indent="0" algn="ctr" defTabSz="755650">
            <a:lnSpc>
              <a:spcPct val="90000"/>
            </a:lnSpc>
            <a:spcBef>
              <a:spcPct val="0"/>
            </a:spcBef>
            <a:spcAft>
              <a:spcPct val="35000"/>
            </a:spcAft>
            <a:buNone/>
          </a:pPr>
          <a:r>
            <a:rPr lang="en-US" sz="1700" kern="1200"/>
            <a:t>Follow Pattern</a:t>
          </a:r>
        </a:p>
      </dsp:txBody>
      <dsp:txXfrm>
        <a:off x="5841914" y="2825578"/>
        <a:ext cx="4320000" cy="907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BEFDC-C11E-4396-90D6-6117365BF977}">
      <dsp:nvSpPr>
        <dsp:cNvPr id="0" name=""/>
        <dsp:cNvSpPr/>
      </dsp:nvSpPr>
      <dsp:spPr>
        <a:xfrm>
          <a:off x="3528552" y="959845"/>
          <a:ext cx="737531" cy="91440"/>
        </a:xfrm>
        <a:custGeom>
          <a:avLst/>
          <a:gdLst/>
          <a:ahLst/>
          <a:cxnLst/>
          <a:rect l="0" t="0" r="0" b="0"/>
          <a:pathLst>
            <a:path>
              <a:moveTo>
                <a:pt x="0" y="45720"/>
              </a:moveTo>
              <a:lnTo>
                <a:pt x="73753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8115" y="1001725"/>
        <a:ext cx="38406" cy="7681"/>
      </dsp:txXfrm>
    </dsp:sp>
    <dsp:sp modelId="{812FFE94-2A9C-4265-AC17-6A3AE351478D}">
      <dsp:nvSpPr>
        <dsp:cNvPr id="0" name=""/>
        <dsp:cNvSpPr/>
      </dsp:nvSpPr>
      <dsp:spPr>
        <a:xfrm>
          <a:off x="190648" y="3654"/>
          <a:ext cx="3339704" cy="20038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n-US" sz="2800" kern="1200"/>
            <a:t>Autonomy at Startup</a:t>
          </a:r>
        </a:p>
      </dsp:txBody>
      <dsp:txXfrm>
        <a:off x="190648" y="3654"/>
        <a:ext cx="3339704" cy="2003822"/>
      </dsp:txXfrm>
    </dsp:sp>
    <dsp:sp modelId="{6E8B95A7-C0F6-46FA-A2AD-7FF82EDBE11E}">
      <dsp:nvSpPr>
        <dsp:cNvPr id="0" name=""/>
        <dsp:cNvSpPr/>
      </dsp:nvSpPr>
      <dsp:spPr>
        <a:xfrm>
          <a:off x="7636389" y="959845"/>
          <a:ext cx="737531" cy="91440"/>
        </a:xfrm>
        <a:custGeom>
          <a:avLst/>
          <a:gdLst/>
          <a:ahLst/>
          <a:cxnLst/>
          <a:rect l="0" t="0" r="0" b="0"/>
          <a:pathLst>
            <a:path>
              <a:moveTo>
                <a:pt x="0" y="45720"/>
              </a:moveTo>
              <a:lnTo>
                <a:pt x="737531"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5951" y="1001725"/>
        <a:ext cx="38406" cy="7681"/>
      </dsp:txXfrm>
    </dsp:sp>
    <dsp:sp modelId="{CD90A435-93A4-411B-8BF3-F8B1879AF17C}">
      <dsp:nvSpPr>
        <dsp:cNvPr id="0" name=""/>
        <dsp:cNvSpPr/>
      </dsp:nvSpPr>
      <dsp:spPr>
        <a:xfrm>
          <a:off x="4298484" y="3654"/>
          <a:ext cx="3339704" cy="20038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It will function the same as Project 2</a:t>
          </a:r>
        </a:p>
      </dsp:txBody>
      <dsp:txXfrm>
        <a:off x="4298484" y="3654"/>
        <a:ext cx="3339704" cy="2003822"/>
      </dsp:txXfrm>
    </dsp:sp>
    <dsp:sp modelId="{7776C4FB-E5DF-4F84-9AB6-3F3493B60E16}">
      <dsp:nvSpPr>
        <dsp:cNvPr id="0" name=""/>
        <dsp:cNvSpPr/>
      </dsp:nvSpPr>
      <dsp:spPr>
        <a:xfrm>
          <a:off x="1860500" y="2005677"/>
          <a:ext cx="8215672" cy="737531"/>
        </a:xfrm>
        <a:custGeom>
          <a:avLst/>
          <a:gdLst/>
          <a:ahLst/>
          <a:cxnLst/>
          <a:rect l="0" t="0" r="0" b="0"/>
          <a:pathLst>
            <a:path>
              <a:moveTo>
                <a:pt x="8215672" y="0"/>
              </a:moveTo>
              <a:lnTo>
                <a:pt x="8215672" y="385865"/>
              </a:lnTo>
              <a:lnTo>
                <a:pt x="0" y="385865"/>
              </a:lnTo>
              <a:lnTo>
                <a:pt x="0" y="737531"/>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62049" y="2370602"/>
        <a:ext cx="412575" cy="7681"/>
      </dsp:txXfrm>
    </dsp:sp>
    <dsp:sp modelId="{42482BCC-39AF-4928-BD71-F30F7406B43C}">
      <dsp:nvSpPr>
        <dsp:cNvPr id="0" name=""/>
        <dsp:cNvSpPr/>
      </dsp:nvSpPr>
      <dsp:spPr>
        <a:xfrm>
          <a:off x="8406321" y="3654"/>
          <a:ext cx="3339704" cy="200382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t" anchorCtr="0">
          <a:noAutofit/>
        </a:bodyPr>
        <a:lstStyle/>
        <a:p>
          <a:pPr marL="0" lvl="0" indent="0" algn="l" defTabSz="1244600">
            <a:lnSpc>
              <a:spcPct val="90000"/>
            </a:lnSpc>
            <a:spcBef>
              <a:spcPct val="0"/>
            </a:spcBef>
            <a:spcAft>
              <a:spcPct val="35000"/>
            </a:spcAft>
            <a:buNone/>
          </a:pPr>
          <a:r>
            <a:rPr lang="en-US" sz="2800" kern="1200"/>
            <a:t>User will start the 'follow'</a:t>
          </a:r>
        </a:p>
        <a:p>
          <a:pPr marL="228600" lvl="1" indent="-228600" algn="l" defTabSz="977900">
            <a:lnSpc>
              <a:spcPct val="90000"/>
            </a:lnSpc>
            <a:spcBef>
              <a:spcPct val="0"/>
            </a:spcBef>
            <a:spcAft>
              <a:spcPct val="15000"/>
            </a:spcAft>
            <a:buChar char="•"/>
          </a:pPr>
          <a:r>
            <a:rPr lang="en-US" sz="2200" kern="1200"/>
            <a:t>User will specify specific pattern</a:t>
          </a:r>
        </a:p>
      </dsp:txBody>
      <dsp:txXfrm>
        <a:off x="8406321" y="3654"/>
        <a:ext cx="3339704" cy="2003822"/>
      </dsp:txXfrm>
    </dsp:sp>
    <dsp:sp modelId="{61879049-6EBA-4F94-B44F-D5F05E1B3E25}">
      <dsp:nvSpPr>
        <dsp:cNvPr id="0" name=""/>
        <dsp:cNvSpPr/>
      </dsp:nvSpPr>
      <dsp:spPr>
        <a:xfrm>
          <a:off x="3528552" y="3731800"/>
          <a:ext cx="737531" cy="91440"/>
        </a:xfrm>
        <a:custGeom>
          <a:avLst/>
          <a:gdLst/>
          <a:ahLst/>
          <a:cxnLst/>
          <a:rect l="0" t="0" r="0" b="0"/>
          <a:pathLst>
            <a:path>
              <a:moveTo>
                <a:pt x="0" y="45720"/>
              </a:moveTo>
              <a:lnTo>
                <a:pt x="737531"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8115" y="3773679"/>
        <a:ext cx="38406" cy="7681"/>
      </dsp:txXfrm>
    </dsp:sp>
    <dsp:sp modelId="{80FA8E5A-101E-4474-88F4-D59E58A39339}">
      <dsp:nvSpPr>
        <dsp:cNvPr id="0" name=""/>
        <dsp:cNvSpPr/>
      </dsp:nvSpPr>
      <dsp:spPr>
        <a:xfrm>
          <a:off x="190648" y="2775608"/>
          <a:ext cx="3339704" cy="20038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Robot Searches for pattern and follows pattern</a:t>
          </a:r>
        </a:p>
      </dsp:txBody>
      <dsp:txXfrm>
        <a:off x="190648" y="2775608"/>
        <a:ext cx="3339704" cy="2003822"/>
      </dsp:txXfrm>
    </dsp:sp>
    <dsp:sp modelId="{164C71CE-52A7-45E5-BED1-716FF9AC3AB5}">
      <dsp:nvSpPr>
        <dsp:cNvPr id="0" name=""/>
        <dsp:cNvSpPr/>
      </dsp:nvSpPr>
      <dsp:spPr>
        <a:xfrm>
          <a:off x="7636389" y="3731800"/>
          <a:ext cx="737531" cy="91440"/>
        </a:xfrm>
        <a:custGeom>
          <a:avLst/>
          <a:gdLst/>
          <a:ahLst/>
          <a:cxnLst/>
          <a:rect l="0" t="0" r="0" b="0"/>
          <a:pathLst>
            <a:path>
              <a:moveTo>
                <a:pt x="0" y="45720"/>
              </a:moveTo>
              <a:lnTo>
                <a:pt x="737531"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5951" y="3773679"/>
        <a:ext cx="38406" cy="7681"/>
      </dsp:txXfrm>
    </dsp:sp>
    <dsp:sp modelId="{68A0CE70-E0D0-4B6A-A212-EA4C96F65C6A}">
      <dsp:nvSpPr>
        <dsp:cNvPr id="0" name=""/>
        <dsp:cNvSpPr/>
      </dsp:nvSpPr>
      <dsp:spPr>
        <a:xfrm>
          <a:off x="4298484" y="2775608"/>
          <a:ext cx="3339704" cy="200382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Follow Operation will function for 30 seconds</a:t>
          </a:r>
        </a:p>
      </dsp:txBody>
      <dsp:txXfrm>
        <a:off x="4298484" y="2775608"/>
        <a:ext cx="3339704" cy="2003822"/>
      </dsp:txXfrm>
    </dsp:sp>
    <dsp:sp modelId="{A416593C-9A0A-4F07-9ADF-68E69ADB5350}">
      <dsp:nvSpPr>
        <dsp:cNvPr id="0" name=""/>
        <dsp:cNvSpPr/>
      </dsp:nvSpPr>
      <dsp:spPr>
        <a:xfrm>
          <a:off x="8406321" y="2775608"/>
          <a:ext cx="3339704" cy="20038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After 30 Seconds, Autonomy will resume</a:t>
          </a:r>
        </a:p>
      </dsp:txBody>
      <dsp:txXfrm>
        <a:off x="8406321" y="2775608"/>
        <a:ext cx="3339704" cy="2003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93A72-2748-4BD8-B33B-37DDEE934CD2}">
      <dsp:nvSpPr>
        <dsp:cNvPr id="0" name=""/>
        <dsp:cNvSpPr/>
      </dsp:nvSpPr>
      <dsp:spPr>
        <a:xfrm rot="5400000">
          <a:off x="6890444" y="-2819259"/>
          <a:ext cx="1080957" cy="69938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a:t>Color</a:t>
          </a:r>
        </a:p>
        <a:p>
          <a:pPr marL="285750" lvl="1" indent="-285750" algn="l" defTabSz="1244600">
            <a:lnSpc>
              <a:spcPct val="90000"/>
            </a:lnSpc>
            <a:spcBef>
              <a:spcPct val="0"/>
            </a:spcBef>
            <a:spcAft>
              <a:spcPct val="15000"/>
            </a:spcAft>
            <a:buChar char="•"/>
          </a:pPr>
          <a:r>
            <a:rPr lang="en-US" sz="2800" kern="1200"/>
            <a:t>Depth</a:t>
          </a:r>
        </a:p>
      </dsp:txBody>
      <dsp:txXfrm rot="-5400000">
        <a:off x="3934018" y="189935"/>
        <a:ext cx="6941042" cy="975421"/>
      </dsp:txXfrm>
    </dsp:sp>
    <dsp:sp modelId="{FE23FBB1-BE73-4EE2-B7C3-AB0142B7A325}">
      <dsp:nvSpPr>
        <dsp:cNvPr id="0" name=""/>
        <dsp:cNvSpPr/>
      </dsp:nvSpPr>
      <dsp:spPr>
        <a:xfrm>
          <a:off x="0"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a:latin typeface="Calibri Light" panose="020F0302020204030204"/>
            </a:rPr>
            <a:t>Camera</a:t>
          </a:r>
          <a:endParaRPr lang="en-US" sz="6500" kern="1200"/>
        </a:p>
      </dsp:txBody>
      <dsp:txXfrm>
        <a:off x="65960" y="68007"/>
        <a:ext cx="3802098" cy="1219276"/>
      </dsp:txXfrm>
    </dsp:sp>
    <dsp:sp modelId="{060802C1-27C0-4874-BD91-7C11DBE181BA}">
      <dsp:nvSpPr>
        <dsp:cNvPr id="0" name=""/>
        <dsp:cNvSpPr/>
      </dsp:nvSpPr>
      <dsp:spPr>
        <a:xfrm rot="5400000">
          <a:off x="6890444" y="-1400502"/>
          <a:ext cx="1080957" cy="6993810"/>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a:latin typeface="Calibri Light" panose="020F0302020204030204"/>
            </a:rPr>
            <a:t>Obstacle Detection</a:t>
          </a:r>
        </a:p>
      </dsp:txBody>
      <dsp:txXfrm rot="-5400000">
        <a:off x="3934018" y="1608692"/>
        <a:ext cx="6941042" cy="975421"/>
      </dsp:txXfrm>
    </dsp:sp>
    <dsp:sp modelId="{570AFD59-D680-4B40-861C-7D9F0A6D7305}">
      <dsp:nvSpPr>
        <dsp:cNvPr id="0" name=""/>
        <dsp:cNvSpPr/>
      </dsp:nvSpPr>
      <dsp:spPr>
        <a:xfrm>
          <a:off x="0" y="1420804"/>
          <a:ext cx="3934018" cy="135119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a:t>Bumpers</a:t>
          </a:r>
        </a:p>
      </dsp:txBody>
      <dsp:txXfrm>
        <a:off x="65960" y="1486764"/>
        <a:ext cx="3802098" cy="1219276"/>
      </dsp:txXfrm>
    </dsp:sp>
    <dsp:sp modelId="{3B46AE86-2A0E-4B72-8B38-5D9DDEBECA06}">
      <dsp:nvSpPr>
        <dsp:cNvPr id="0" name=""/>
        <dsp:cNvSpPr/>
      </dsp:nvSpPr>
      <dsp:spPr>
        <a:xfrm rot="5400000">
          <a:off x="6890444" y="18253"/>
          <a:ext cx="1080957" cy="6993810"/>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a:latin typeface="Calibri Light" panose="020F0302020204030204"/>
            </a:rPr>
            <a:t>Laser sensing</a:t>
          </a:r>
        </a:p>
      </dsp:txBody>
      <dsp:txXfrm rot="-5400000">
        <a:off x="3934018" y="3027447"/>
        <a:ext cx="6941042" cy="975421"/>
      </dsp:txXfrm>
    </dsp:sp>
    <dsp:sp modelId="{B42560F9-A0C5-46AC-BA2B-429DB342C09F}">
      <dsp:nvSpPr>
        <dsp:cNvPr id="0" name=""/>
        <dsp:cNvSpPr/>
      </dsp:nvSpPr>
      <dsp:spPr>
        <a:xfrm>
          <a:off x="0" y="2839560"/>
          <a:ext cx="3934018" cy="135119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a:t>LiDAR</a:t>
          </a:r>
        </a:p>
      </dsp:txBody>
      <dsp:txXfrm>
        <a:off x="65960" y="2905520"/>
        <a:ext cx="3802098" cy="12192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F61C8-23F0-495F-ABD8-E57FE9E9CBBC}">
      <dsp:nvSpPr>
        <dsp:cNvPr id="0" name=""/>
        <dsp:cNvSpPr/>
      </dsp:nvSpPr>
      <dsp:spPr>
        <a:xfrm>
          <a:off x="0" y="38642"/>
          <a:ext cx="10927829"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Calibri Light" panose="020F0302020204030204"/>
            </a:rPr>
            <a:t>Python</a:t>
          </a:r>
          <a:endParaRPr lang="en-US" sz="3200" kern="1200"/>
        </a:p>
      </dsp:txBody>
      <dsp:txXfrm>
        <a:off x="37467" y="76109"/>
        <a:ext cx="10852895" cy="692586"/>
      </dsp:txXfrm>
    </dsp:sp>
    <dsp:sp modelId="{0AA8E228-0D36-496D-947A-1EA1B358BFC4}">
      <dsp:nvSpPr>
        <dsp:cNvPr id="0" name=""/>
        <dsp:cNvSpPr/>
      </dsp:nvSpPr>
      <dsp:spPr>
        <a:xfrm>
          <a:off x="0" y="898322"/>
          <a:ext cx="10927829"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a:t>Reuse </a:t>
          </a:r>
          <a:r>
            <a:rPr lang="en-US" sz="3200" kern="1200">
              <a:latin typeface="Calibri Light" panose="020F0302020204030204"/>
            </a:rPr>
            <a:t>of Project</a:t>
          </a:r>
          <a:r>
            <a:rPr lang="en-US" sz="3200" kern="1200"/>
            <a:t> 2 autonomous code</a:t>
          </a:r>
        </a:p>
      </dsp:txBody>
      <dsp:txXfrm>
        <a:off x="37467" y="935789"/>
        <a:ext cx="10852895" cy="692586"/>
      </dsp:txXfrm>
    </dsp:sp>
    <dsp:sp modelId="{2BAE3B98-811D-42C5-9C96-F9175A4DB59C}">
      <dsp:nvSpPr>
        <dsp:cNvPr id="0" name=""/>
        <dsp:cNvSpPr/>
      </dsp:nvSpPr>
      <dsp:spPr>
        <a:xfrm>
          <a:off x="0" y="1758002"/>
          <a:ext cx="10927829"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Various Related Projects online such as...</a:t>
          </a:r>
        </a:p>
      </dsp:txBody>
      <dsp:txXfrm>
        <a:off x="37467" y="1795469"/>
        <a:ext cx="10852895" cy="692586"/>
      </dsp:txXfrm>
    </dsp:sp>
    <dsp:sp modelId="{B59528BA-C937-4F70-B44E-5E3CE77457DD}">
      <dsp:nvSpPr>
        <dsp:cNvPr id="0" name=""/>
        <dsp:cNvSpPr/>
      </dsp:nvSpPr>
      <dsp:spPr>
        <a:xfrm>
          <a:off x="0" y="2525522"/>
          <a:ext cx="10927829"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959" tIns="40640" rIns="227584" bIns="40640" numCol="1" spcCol="1270" anchor="t" anchorCtr="0">
          <a:noAutofit/>
        </a:bodyPr>
        <a:lstStyle/>
        <a:p>
          <a:pPr marL="228600" lvl="1" indent="-228600" algn="l" defTabSz="1111250" rtl="0">
            <a:lnSpc>
              <a:spcPct val="90000"/>
            </a:lnSpc>
            <a:spcBef>
              <a:spcPct val="0"/>
            </a:spcBef>
            <a:spcAft>
              <a:spcPct val="20000"/>
            </a:spcAft>
            <a:buChar char="•"/>
          </a:pPr>
          <a:r>
            <a:rPr lang="en-US" sz="2500" kern="1200"/>
            <a:t>Color detection</a:t>
          </a:r>
          <a:r>
            <a:rPr lang="en-US" sz="2500" kern="1200">
              <a:latin typeface="Calibri Light" panose="020F0302020204030204"/>
            </a:rPr>
            <a:t> [1][3]</a:t>
          </a:r>
          <a:endParaRPr lang="en-US" sz="2500" kern="1200"/>
        </a:p>
        <a:p>
          <a:pPr marL="228600" lvl="1" indent="-228600" algn="l" defTabSz="1111250" rtl="0">
            <a:lnSpc>
              <a:spcPct val="90000"/>
            </a:lnSpc>
            <a:spcBef>
              <a:spcPct val="0"/>
            </a:spcBef>
            <a:spcAft>
              <a:spcPct val="20000"/>
            </a:spcAft>
            <a:buChar char="•"/>
          </a:pPr>
          <a:r>
            <a:rPr lang="en-US" sz="2500" kern="1200"/>
            <a:t>'Follow the Leader</a:t>
          </a:r>
          <a:r>
            <a:rPr lang="en-US" sz="2500" kern="1200">
              <a:latin typeface="Calibri Light" panose="020F0302020204030204"/>
            </a:rPr>
            <a:t>' [2]</a:t>
          </a:r>
          <a:endParaRPr lang="en-US" sz="2500" kern="1200"/>
        </a:p>
      </dsp:txBody>
      <dsp:txXfrm>
        <a:off x="0" y="2525522"/>
        <a:ext cx="10927829" cy="861120"/>
      </dsp:txXfrm>
    </dsp:sp>
    <dsp:sp modelId="{F5A35229-C6D2-4141-A313-D4198C734F64}">
      <dsp:nvSpPr>
        <dsp:cNvPr id="0" name=""/>
        <dsp:cNvSpPr/>
      </dsp:nvSpPr>
      <dsp:spPr>
        <a:xfrm>
          <a:off x="0" y="3386642"/>
          <a:ext cx="10927829"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Calibri Light" panose="020F0302020204030204"/>
            </a:rPr>
            <a:t>'turtbot-telop</a:t>
          </a:r>
          <a:r>
            <a:rPr lang="en-US" sz="3200" kern="1200"/>
            <a:t>' autonomous interruption scheme</a:t>
          </a:r>
        </a:p>
      </dsp:txBody>
      <dsp:txXfrm>
        <a:off x="37467" y="3424109"/>
        <a:ext cx="10852895"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19524-C2BF-49B2-851F-950CBBBE521F}">
      <dsp:nvSpPr>
        <dsp:cNvPr id="0" name=""/>
        <dsp:cNvSpPr/>
      </dsp:nvSpPr>
      <dsp:spPr>
        <a:xfrm>
          <a:off x="0" y="2182772"/>
          <a:ext cx="11453716" cy="0"/>
        </a:xfrm>
        <a:prstGeom prst="line">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1A1860E5-C5BE-4E81-9939-ED31A4EB6B29}">
      <dsp:nvSpPr>
        <dsp:cNvPr id="0" name=""/>
        <dsp:cNvSpPr/>
      </dsp:nvSpPr>
      <dsp:spPr>
        <a:xfrm>
          <a:off x="139172" y="2344297"/>
          <a:ext cx="1990754" cy="49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October</a:t>
          </a:r>
        </a:p>
      </dsp:txBody>
      <dsp:txXfrm>
        <a:off x="139172" y="2344297"/>
        <a:ext cx="1990754" cy="493306"/>
      </dsp:txXfrm>
    </dsp:sp>
    <dsp:sp modelId="{585C6653-6A24-48B6-AB6D-9D5795332982}">
      <dsp:nvSpPr>
        <dsp:cNvPr id="0" name=""/>
        <dsp:cNvSpPr/>
      </dsp:nvSpPr>
      <dsp:spPr>
        <a:xfrm>
          <a:off x="3439" y="213570"/>
          <a:ext cx="2262220" cy="1139748"/>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Plan/Outline the Final Project</a:t>
          </a:r>
        </a:p>
        <a:p>
          <a:pPr marL="57150" lvl="1" indent="-57150" algn="l" defTabSz="444500">
            <a:lnSpc>
              <a:spcPct val="90000"/>
            </a:lnSpc>
            <a:spcBef>
              <a:spcPct val="0"/>
            </a:spcBef>
            <a:spcAft>
              <a:spcPct val="15000"/>
            </a:spcAft>
            <a:buChar char="•"/>
          </a:pPr>
          <a:r>
            <a:rPr lang="en-US" sz="1000" kern="1200"/>
            <a:t>Define specific objectives and deliverables</a:t>
          </a:r>
          <a:r>
            <a:rPr lang="en-US" sz="1000" kern="1200">
              <a:latin typeface="Calibri Light" panose="020F0302020204030204"/>
            </a:rPr>
            <a:t>..</a:t>
          </a:r>
          <a:endParaRPr lang="en-US" sz="1000" b="0" kern="1200"/>
        </a:p>
        <a:p>
          <a:pPr marL="57150" lvl="1" indent="-57150" algn="l" defTabSz="444500">
            <a:lnSpc>
              <a:spcPct val="90000"/>
            </a:lnSpc>
            <a:spcBef>
              <a:spcPct val="0"/>
            </a:spcBef>
            <a:spcAft>
              <a:spcPct val="15000"/>
            </a:spcAft>
            <a:buChar char="•"/>
          </a:pPr>
          <a:r>
            <a:rPr lang="en-US" sz="1000" kern="1200"/>
            <a:t>Identify potential challenges and risk mitigation strategies.</a:t>
          </a:r>
        </a:p>
      </dsp:txBody>
      <dsp:txXfrm>
        <a:off x="59077" y="269208"/>
        <a:ext cx="2150944" cy="1028472"/>
      </dsp:txXfrm>
    </dsp:sp>
    <dsp:sp modelId="{1DA6EC76-15FB-4C98-864E-357186D42D01}">
      <dsp:nvSpPr>
        <dsp:cNvPr id="0" name=""/>
        <dsp:cNvSpPr/>
      </dsp:nvSpPr>
      <dsp:spPr>
        <a:xfrm>
          <a:off x="1134549" y="1353318"/>
          <a:ext cx="0" cy="829453"/>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166B631-60F2-4423-99C0-BEC565C2F2EE}">
      <dsp:nvSpPr>
        <dsp:cNvPr id="0" name=""/>
        <dsp:cNvSpPr/>
      </dsp:nvSpPr>
      <dsp:spPr>
        <a:xfrm>
          <a:off x="1451260" y="1527940"/>
          <a:ext cx="1990754" cy="49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endParaRPr lang="en-US" sz="1400" kern="1200"/>
        </a:p>
      </dsp:txBody>
      <dsp:txXfrm>
        <a:off x="1451260" y="1527940"/>
        <a:ext cx="1990754" cy="493306"/>
      </dsp:txXfrm>
    </dsp:sp>
    <dsp:sp modelId="{B9822805-0790-4098-B104-29422D3D7AB9}">
      <dsp:nvSpPr>
        <dsp:cNvPr id="0" name=""/>
        <dsp:cNvSpPr/>
      </dsp:nvSpPr>
      <dsp:spPr>
        <a:xfrm>
          <a:off x="1101808" y="2150030"/>
          <a:ext cx="65483" cy="6548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867C85-3A8C-4C26-AAA7-A5043A5D272A}">
      <dsp:nvSpPr>
        <dsp:cNvPr id="0" name=""/>
        <dsp:cNvSpPr/>
      </dsp:nvSpPr>
      <dsp:spPr>
        <a:xfrm>
          <a:off x="1315527" y="3012226"/>
          <a:ext cx="2262220" cy="1163008"/>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Gather Resources for Code Completion</a:t>
          </a:r>
        </a:p>
        <a:p>
          <a:pPr marL="57150" lvl="1" indent="-57150" algn="l" defTabSz="444500">
            <a:lnSpc>
              <a:spcPct val="90000"/>
            </a:lnSpc>
            <a:spcBef>
              <a:spcPct val="0"/>
            </a:spcBef>
            <a:spcAft>
              <a:spcPct val="15000"/>
            </a:spcAft>
            <a:buChar char="•"/>
          </a:pPr>
          <a:r>
            <a:rPr lang="en-US" sz="1000" kern="1200"/>
            <a:t>Research existing code repositories and documentation relevant to the project.</a:t>
          </a:r>
        </a:p>
      </dsp:txBody>
      <dsp:txXfrm>
        <a:off x="1372300" y="3068999"/>
        <a:ext cx="2148674" cy="1049462"/>
      </dsp:txXfrm>
    </dsp:sp>
    <dsp:sp modelId="{3781B6C1-FC29-4854-831A-F5CF8EB38A28}">
      <dsp:nvSpPr>
        <dsp:cNvPr id="0" name=""/>
        <dsp:cNvSpPr/>
      </dsp:nvSpPr>
      <dsp:spPr>
        <a:xfrm>
          <a:off x="2446637" y="2182772"/>
          <a:ext cx="0" cy="829453"/>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D02776E-1D8D-40EA-98EE-694DE0C9A716}">
      <dsp:nvSpPr>
        <dsp:cNvPr id="0" name=""/>
        <dsp:cNvSpPr/>
      </dsp:nvSpPr>
      <dsp:spPr>
        <a:xfrm>
          <a:off x="2763348" y="2344297"/>
          <a:ext cx="1990754" cy="49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endParaRPr lang="en-US" sz="1400" kern="1200"/>
        </a:p>
      </dsp:txBody>
      <dsp:txXfrm>
        <a:off x="2763348" y="2344297"/>
        <a:ext cx="1990754" cy="493306"/>
      </dsp:txXfrm>
    </dsp:sp>
    <dsp:sp modelId="{6BD74CA7-025A-4157-993D-E0FBCD6E4DC0}">
      <dsp:nvSpPr>
        <dsp:cNvPr id="0" name=""/>
        <dsp:cNvSpPr/>
      </dsp:nvSpPr>
      <dsp:spPr>
        <a:xfrm>
          <a:off x="2413896" y="2150030"/>
          <a:ext cx="65483" cy="6548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C82F4-93BD-4201-A627-2EFC6A966EC9}">
      <dsp:nvSpPr>
        <dsp:cNvPr id="0" name=""/>
        <dsp:cNvSpPr/>
      </dsp:nvSpPr>
      <dsp:spPr>
        <a:xfrm>
          <a:off x="2627615" y="213570"/>
          <a:ext cx="2262220" cy="1139748"/>
        </a:xfrm>
        <a:prstGeom prst="round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Refine Project Ideas and Goals</a:t>
          </a:r>
        </a:p>
        <a:p>
          <a:pPr marL="57150" lvl="1" indent="-57150" algn="l" defTabSz="444500">
            <a:lnSpc>
              <a:spcPct val="90000"/>
            </a:lnSpc>
            <a:spcBef>
              <a:spcPct val="0"/>
            </a:spcBef>
            <a:spcAft>
              <a:spcPct val="15000"/>
            </a:spcAft>
            <a:buChar char="•"/>
          </a:pPr>
          <a:r>
            <a:rPr lang="en-US" sz="1000" kern="1200"/>
            <a:t>Conduct a literature review to benchmark against similar projects.</a:t>
          </a:r>
        </a:p>
        <a:p>
          <a:pPr marL="57150" lvl="1" indent="-57150" algn="l" defTabSz="444500">
            <a:lnSpc>
              <a:spcPct val="90000"/>
            </a:lnSpc>
            <a:spcBef>
              <a:spcPct val="0"/>
            </a:spcBef>
            <a:spcAft>
              <a:spcPct val="15000"/>
            </a:spcAft>
            <a:buChar char="•"/>
          </a:pPr>
          <a:r>
            <a:rPr lang="en-US" sz="1000" kern="1200"/>
            <a:t>Finalize project specifications and performance criteria.</a:t>
          </a:r>
        </a:p>
      </dsp:txBody>
      <dsp:txXfrm>
        <a:off x="2683253" y="269208"/>
        <a:ext cx="2150944" cy="1028472"/>
      </dsp:txXfrm>
    </dsp:sp>
    <dsp:sp modelId="{AFCE05B4-28A4-419E-876A-AA84FCE2041E}">
      <dsp:nvSpPr>
        <dsp:cNvPr id="0" name=""/>
        <dsp:cNvSpPr/>
      </dsp:nvSpPr>
      <dsp:spPr>
        <a:xfrm>
          <a:off x="3758725" y="1353318"/>
          <a:ext cx="0" cy="829453"/>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902C6DE-87EE-4175-A636-8F9184CFEBC3}">
      <dsp:nvSpPr>
        <dsp:cNvPr id="0" name=""/>
        <dsp:cNvSpPr/>
      </dsp:nvSpPr>
      <dsp:spPr>
        <a:xfrm>
          <a:off x="4075436" y="1527940"/>
          <a:ext cx="1990754" cy="49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November</a:t>
          </a:r>
        </a:p>
      </dsp:txBody>
      <dsp:txXfrm>
        <a:off x="4075436" y="1527940"/>
        <a:ext cx="1990754" cy="493306"/>
      </dsp:txXfrm>
    </dsp:sp>
    <dsp:sp modelId="{00E9EE19-4FBB-4E74-9411-29E5B6AB946B}">
      <dsp:nvSpPr>
        <dsp:cNvPr id="0" name=""/>
        <dsp:cNvSpPr/>
      </dsp:nvSpPr>
      <dsp:spPr>
        <a:xfrm>
          <a:off x="3725984" y="2150030"/>
          <a:ext cx="65483" cy="6548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A7C12-3826-46F3-801B-3FDB7DF19D68}">
      <dsp:nvSpPr>
        <dsp:cNvPr id="0" name=""/>
        <dsp:cNvSpPr/>
      </dsp:nvSpPr>
      <dsp:spPr>
        <a:xfrm>
          <a:off x="3939703" y="3012226"/>
          <a:ext cx="2262220" cy="1353318"/>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Optimize Code for Color Detection</a:t>
          </a:r>
        </a:p>
        <a:p>
          <a:pPr marL="57150" lvl="1" indent="-57150" algn="l" defTabSz="444500">
            <a:lnSpc>
              <a:spcPct val="90000"/>
            </a:lnSpc>
            <a:spcBef>
              <a:spcPct val="0"/>
            </a:spcBef>
            <a:spcAft>
              <a:spcPct val="15000"/>
            </a:spcAft>
            <a:buChar char="•"/>
          </a:pPr>
          <a:r>
            <a:rPr lang="en-US" sz="1000" kern="1200"/>
            <a:t>Implement the initial version of color detection algorithm.</a:t>
          </a:r>
        </a:p>
        <a:p>
          <a:pPr marL="57150" lvl="1" indent="-57150" algn="l" defTabSz="444500">
            <a:lnSpc>
              <a:spcPct val="90000"/>
            </a:lnSpc>
            <a:spcBef>
              <a:spcPct val="0"/>
            </a:spcBef>
            <a:spcAft>
              <a:spcPct val="15000"/>
            </a:spcAft>
            <a:buChar char="•"/>
          </a:pPr>
          <a:r>
            <a:rPr lang="en-US" sz="1000" kern="1200"/>
            <a:t>Test the algorithm under different lighting conditions.</a:t>
          </a:r>
        </a:p>
        <a:p>
          <a:pPr marL="57150" lvl="1" indent="-57150" algn="l" defTabSz="444500">
            <a:lnSpc>
              <a:spcPct val="90000"/>
            </a:lnSpc>
            <a:spcBef>
              <a:spcPct val="0"/>
            </a:spcBef>
            <a:spcAft>
              <a:spcPct val="15000"/>
            </a:spcAft>
            <a:buChar char="•"/>
          </a:pPr>
          <a:r>
            <a:rPr lang="en-US" sz="1000" kern="1200"/>
            <a:t>Iteratively improve the algorithm based on test results.</a:t>
          </a:r>
        </a:p>
      </dsp:txBody>
      <dsp:txXfrm>
        <a:off x="4005767" y="3078290"/>
        <a:ext cx="2130092" cy="1221190"/>
      </dsp:txXfrm>
    </dsp:sp>
    <dsp:sp modelId="{F46D3EEE-E7C4-43B4-A952-5D46DC3AB00E}">
      <dsp:nvSpPr>
        <dsp:cNvPr id="0" name=""/>
        <dsp:cNvSpPr/>
      </dsp:nvSpPr>
      <dsp:spPr>
        <a:xfrm>
          <a:off x="5070813" y="2182772"/>
          <a:ext cx="0" cy="829453"/>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F4DD827-D0EF-4DC8-8C2A-22D581CE94A2}">
      <dsp:nvSpPr>
        <dsp:cNvPr id="0" name=""/>
        <dsp:cNvSpPr/>
      </dsp:nvSpPr>
      <dsp:spPr>
        <a:xfrm>
          <a:off x="5387524" y="2344297"/>
          <a:ext cx="1990754" cy="49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endParaRPr lang="en-US" sz="1400" kern="1200"/>
        </a:p>
      </dsp:txBody>
      <dsp:txXfrm>
        <a:off x="5387524" y="2344297"/>
        <a:ext cx="1990754" cy="493306"/>
      </dsp:txXfrm>
    </dsp:sp>
    <dsp:sp modelId="{9A7F212B-D6A2-4EF7-9F03-5DEEF39234FB}">
      <dsp:nvSpPr>
        <dsp:cNvPr id="0" name=""/>
        <dsp:cNvSpPr/>
      </dsp:nvSpPr>
      <dsp:spPr>
        <a:xfrm>
          <a:off x="5038072" y="2150030"/>
          <a:ext cx="65483" cy="654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55909-2B96-400F-A6BE-40FFD3FBBAD3}">
      <dsp:nvSpPr>
        <dsp:cNvPr id="0" name=""/>
        <dsp:cNvSpPr/>
      </dsp:nvSpPr>
      <dsp:spPr>
        <a:xfrm>
          <a:off x="5251791" y="0"/>
          <a:ext cx="2262220" cy="1353318"/>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Optimize Code for 'Follow-the-Leader'</a:t>
          </a:r>
        </a:p>
        <a:p>
          <a:pPr marL="57150" lvl="1" indent="-57150" algn="l" defTabSz="444500">
            <a:lnSpc>
              <a:spcPct val="90000"/>
            </a:lnSpc>
            <a:spcBef>
              <a:spcPct val="0"/>
            </a:spcBef>
            <a:spcAft>
              <a:spcPct val="15000"/>
            </a:spcAft>
            <a:buChar char="•"/>
          </a:pPr>
          <a:r>
            <a:rPr lang="en-US" sz="1000" kern="1200"/>
            <a:t>Develop the basic 'follow-the-leader' functionality.</a:t>
          </a:r>
        </a:p>
        <a:p>
          <a:pPr marL="57150" lvl="1" indent="-57150" algn="l" defTabSz="444500">
            <a:lnSpc>
              <a:spcPct val="90000"/>
            </a:lnSpc>
            <a:spcBef>
              <a:spcPct val="0"/>
            </a:spcBef>
            <a:spcAft>
              <a:spcPct val="15000"/>
            </a:spcAft>
            <a:buChar char="•"/>
          </a:pPr>
          <a:r>
            <a:rPr lang="en-US" sz="1000" kern="1200"/>
            <a:t>Conduct field tests to assess real-world performance.</a:t>
          </a:r>
        </a:p>
        <a:p>
          <a:pPr marL="57150" lvl="1" indent="-57150" algn="l" defTabSz="444500">
            <a:lnSpc>
              <a:spcPct val="90000"/>
            </a:lnSpc>
            <a:spcBef>
              <a:spcPct val="0"/>
            </a:spcBef>
            <a:spcAft>
              <a:spcPct val="15000"/>
            </a:spcAft>
            <a:buChar char="•"/>
          </a:pPr>
          <a:r>
            <a:rPr lang="en-US" sz="1000" kern="1200"/>
            <a:t>Optimize the code for different speeds.</a:t>
          </a:r>
        </a:p>
      </dsp:txBody>
      <dsp:txXfrm>
        <a:off x="5317855" y="66064"/>
        <a:ext cx="2130092" cy="1221190"/>
      </dsp:txXfrm>
    </dsp:sp>
    <dsp:sp modelId="{C0636629-F3FA-45C7-96BD-B4BADD59E3F4}">
      <dsp:nvSpPr>
        <dsp:cNvPr id="0" name=""/>
        <dsp:cNvSpPr/>
      </dsp:nvSpPr>
      <dsp:spPr>
        <a:xfrm>
          <a:off x="6382902" y="1353318"/>
          <a:ext cx="0" cy="829453"/>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C2DD3C6-9774-433F-AF1B-C3813CBAB927}">
      <dsp:nvSpPr>
        <dsp:cNvPr id="0" name=""/>
        <dsp:cNvSpPr/>
      </dsp:nvSpPr>
      <dsp:spPr>
        <a:xfrm>
          <a:off x="6699612" y="1527940"/>
          <a:ext cx="1990754" cy="49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December</a:t>
          </a:r>
        </a:p>
      </dsp:txBody>
      <dsp:txXfrm>
        <a:off x="6699612" y="1527940"/>
        <a:ext cx="1990754" cy="493306"/>
      </dsp:txXfrm>
    </dsp:sp>
    <dsp:sp modelId="{64BCC798-62D9-4127-BE07-DF3AF8E905FB}">
      <dsp:nvSpPr>
        <dsp:cNvPr id="0" name=""/>
        <dsp:cNvSpPr/>
      </dsp:nvSpPr>
      <dsp:spPr>
        <a:xfrm>
          <a:off x="6350160" y="2150030"/>
          <a:ext cx="65483" cy="6548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F9AA64-067D-49A3-8016-78D90225DED7}">
      <dsp:nvSpPr>
        <dsp:cNvPr id="0" name=""/>
        <dsp:cNvSpPr/>
      </dsp:nvSpPr>
      <dsp:spPr>
        <a:xfrm>
          <a:off x="6563879" y="3012226"/>
          <a:ext cx="2262220" cy="1139748"/>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Finalize Code</a:t>
          </a:r>
        </a:p>
        <a:p>
          <a:pPr marL="57150" lvl="1" indent="-57150" algn="l" defTabSz="444500">
            <a:lnSpc>
              <a:spcPct val="90000"/>
            </a:lnSpc>
            <a:spcBef>
              <a:spcPct val="0"/>
            </a:spcBef>
            <a:spcAft>
              <a:spcPct val="15000"/>
            </a:spcAft>
            <a:buChar char="•"/>
          </a:pPr>
          <a:r>
            <a:rPr lang="en-US" sz="1000" kern="1200"/>
            <a:t>Ensure all functionalities are integrated and working seamlessly.</a:t>
          </a:r>
        </a:p>
        <a:p>
          <a:pPr marL="57150" lvl="1" indent="-57150" algn="l" defTabSz="444500">
            <a:lnSpc>
              <a:spcPct val="90000"/>
            </a:lnSpc>
            <a:spcBef>
              <a:spcPct val="0"/>
            </a:spcBef>
            <a:spcAft>
              <a:spcPct val="15000"/>
            </a:spcAft>
            <a:buChar char="•"/>
          </a:pPr>
          <a:r>
            <a:rPr lang="en-US" sz="1000" kern="1200"/>
            <a:t>Conduct comprehensive debugging and code optimization.</a:t>
          </a:r>
        </a:p>
      </dsp:txBody>
      <dsp:txXfrm>
        <a:off x="6619517" y="3067864"/>
        <a:ext cx="2150944" cy="1028472"/>
      </dsp:txXfrm>
    </dsp:sp>
    <dsp:sp modelId="{E9C6F8E0-71BB-4BC1-8790-443AFCB47919}">
      <dsp:nvSpPr>
        <dsp:cNvPr id="0" name=""/>
        <dsp:cNvSpPr/>
      </dsp:nvSpPr>
      <dsp:spPr>
        <a:xfrm>
          <a:off x="7694990" y="2182772"/>
          <a:ext cx="0" cy="829453"/>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9D50CA1-B6A5-4811-82FE-A868784DA3B6}">
      <dsp:nvSpPr>
        <dsp:cNvPr id="0" name=""/>
        <dsp:cNvSpPr/>
      </dsp:nvSpPr>
      <dsp:spPr>
        <a:xfrm>
          <a:off x="8011700" y="2344297"/>
          <a:ext cx="1990754" cy="49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endParaRPr lang="en-US" sz="1400" kern="1200"/>
        </a:p>
      </dsp:txBody>
      <dsp:txXfrm>
        <a:off x="8011700" y="2344297"/>
        <a:ext cx="1990754" cy="493306"/>
      </dsp:txXfrm>
    </dsp:sp>
    <dsp:sp modelId="{B6638599-850E-40F1-9DAB-8065A854D316}">
      <dsp:nvSpPr>
        <dsp:cNvPr id="0" name=""/>
        <dsp:cNvSpPr/>
      </dsp:nvSpPr>
      <dsp:spPr>
        <a:xfrm>
          <a:off x="7662248" y="2150030"/>
          <a:ext cx="65483" cy="6548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378AEF-DBAB-4738-AFED-C0EE008736AD}">
      <dsp:nvSpPr>
        <dsp:cNvPr id="0" name=""/>
        <dsp:cNvSpPr/>
      </dsp:nvSpPr>
      <dsp:spPr>
        <a:xfrm>
          <a:off x="7875967" y="27489"/>
          <a:ext cx="2262220" cy="1325829"/>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Final Testing</a:t>
          </a:r>
        </a:p>
        <a:p>
          <a:pPr marL="57150" lvl="1" indent="-57150" algn="l" defTabSz="444500">
            <a:lnSpc>
              <a:spcPct val="90000"/>
            </a:lnSpc>
            <a:spcBef>
              <a:spcPct val="0"/>
            </a:spcBef>
            <a:spcAft>
              <a:spcPct val="15000"/>
            </a:spcAft>
            <a:buChar char="•"/>
          </a:pPr>
          <a:r>
            <a:rPr lang="en-US" sz="1000" kern="1200"/>
            <a:t>Perform rigorous testing under various scenarios.</a:t>
          </a:r>
        </a:p>
        <a:p>
          <a:pPr marL="57150" lvl="1" indent="-57150" algn="l" defTabSz="444500">
            <a:lnSpc>
              <a:spcPct val="90000"/>
            </a:lnSpc>
            <a:spcBef>
              <a:spcPct val="0"/>
            </a:spcBef>
            <a:spcAft>
              <a:spcPct val="15000"/>
            </a:spcAft>
            <a:buChar char="•"/>
          </a:pPr>
          <a:r>
            <a:rPr lang="en-US" sz="1000" kern="1200"/>
            <a:t>Document test cases and results.</a:t>
          </a:r>
        </a:p>
        <a:p>
          <a:pPr marL="57150" lvl="1" indent="-57150" algn="l" defTabSz="444500">
            <a:lnSpc>
              <a:spcPct val="90000"/>
            </a:lnSpc>
            <a:spcBef>
              <a:spcPct val="0"/>
            </a:spcBef>
            <a:spcAft>
              <a:spcPct val="15000"/>
            </a:spcAft>
            <a:buChar char="•"/>
          </a:pPr>
          <a:r>
            <a:rPr lang="en-US" sz="1000" kern="1200"/>
            <a:t>Make final adjustments based on test outcomes.</a:t>
          </a:r>
        </a:p>
      </dsp:txBody>
      <dsp:txXfrm>
        <a:off x="7940689" y="92211"/>
        <a:ext cx="2132776" cy="1196385"/>
      </dsp:txXfrm>
    </dsp:sp>
    <dsp:sp modelId="{856E0B01-E98E-49FD-A887-586C6AA2B287}">
      <dsp:nvSpPr>
        <dsp:cNvPr id="0" name=""/>
        <dsp:cNvSpPr/>
      </dsp:nvSpPr>
      <dsp:spPr>
        <a:xfrm>
          <a:off x="9007078" y="1353318"/>
          <a:ext cx="0" cy="829453"/>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8588948-550F-4544-814F-818FA0511507}">
      <dsp:nvSpPr>
        <dsp:cNvPr id="0" name=""/>
        <dsp:cNvSpPr/>
      </dsp:nvSpPr>
      <dsp:spPr>
        <a:xfrm>
          <a:off x="9323789" y="1527940"/>
          <a:ext cx="1990754" cy="49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endParaRPr lang="en-US" sz="1400" kern="1200"/>
        </a:p>
      </dsp:txBody>
      <dsp:txXfrm>
        <a:off x="9323789" y="1527940"/>
        <a:ext cx="1990754" cy="493306"/>
      </dsp:txXfrm>
    </dsp:sp>
    <dsp:sp modelId="{3FD7FCBA-0582-4E56-9602-93E555499E18}">
      <dsp:nvSpPr>
        <dsp:cNvPr id="0" name=""/>
        <dsp:cNvSpPr/>
      </dsp:nvSpPr>
      <dsp:spPr>
        <a:xfrm>
          <a:off x="8974336" y="2150030"/>
          <a:ext cx="65483" cy="6548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8AA3B7-BCD5-4625-A99D-B7E407E5EDC2}">
      <dsp:nvSpPr>
        <dsp:cNvPr id="0" name=""/>
        <dsp:cNvSpPr/>
      </dsp:nvSpPr>
      <dsp:spPr>
        <a:xfrm>
          <a:off x="9188055" y="3012226"/>
          <a:ext cx="2262220" cy="1353318"/>
        </a:xfrm>
        <a:prstGeom prst="round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Complete Poster Board</a:t>
          </a:r>
        </a:p>
        <a:p>
          <a:pPr marL="57150" lvl="1" indent="-57150" algn="l" defTabSz="444500">
            <a:lnSpc>
              <a:spcPct val="90000"/>
            </a:lnSpc>
            <a:spcBef>
              <a:spcPct val="0"/>
            </a:spcBef>
            <a:spcAft>
              <a:spcPct val="15000"/>
            </a:spcAft>
            <a:buChar char="•"/>
          </a:pPr>
          <a:r>
            <a:rPr lang="en-US" sz="1000" kern="1200"/>
            <a:t>Design the layout and content for the poster board.</a:t>
          </a:r>
        </a:p>
        <a:p>
          <a:pPr marL="57150" lvl="1" indent="-57150" algn="l" defTabSz="444500">
            <a:lnSpc>
              <a:spcPct val="90000"/>
            </a:lnSpc>
            <a:spcBef>
              <a:spcPct val="0"/>
            </a:spcBef>
            <a:spcAft>
              <a:spcPct val="15000"/>
            </a:spcAft>
            <a:buChar char="•"/>
          </a:pPr>
          <a:r>
            <a:rPr lang="en-US" sz="1000" kern="1200"/>
            <a:t>Include project overview, methodology, results, and conclusions.</a:t>
          </a:r>
        </a:p>
        <a:p>
          <a:pPr marL="57150" lvl="1" indent="-57150" algn="l" defTabSz="444500">
            <a:lnSpc>
              <a:spcPct val="90000"/>
            </a:lnSpc>
            <a:spcBef>
              <a:spcPct val="0"/>
            </a:spcBef>
            <a:spcAft>
              <a:spcPct val="15000"/>
            </a:spcAft>
            <a:buChar char="•"/>
          </a:pPr>
          <a:r>
            <a:rPr lang="en-US" sz="1000" kern="1200"/>
            <a:t>Review and finalize the poster board for presentation</a:t>
          </a:r>
        </a:p>
      </dsp:txBody>
      <dsp:txXfrm>
        <a:off x="9254119" y="3078290"/>
        <a:ext cx="2130092" cy="1221190"/>
      </dsp:txXfrm>
    </dsp:sp>
    <dsp:sp modelId="{FD050219-0308-4126-ADC5-CF0CECD2709F}">
      <dsp:nvSpPr>
        <dsp:cNvPr id="0" name=""/>
        <dsp:cNvSpPr/>
      </dsp:nvSpPr>
      <dsp:spPr>
        <a:xfrm>
          <a:off x="10319166" y="2182772"/>
          <a:ext cx="0" cy="829453"/>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32C742D-E84A-4160-B9E6-F254E4C93739}">
      <dsp:nvSpPr>
        <dsp:cNvPr id="0" name=""/>
        <dsp:cNvSpPr/>
      </dsp:nvSpPr>
      <dsp:spPr>
        <a:xfrm>
          <a:off x="10286424" y="2150030"/>
          <a:ext cx="65483" cy="6548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hyperlink" Target="https://www.fau.edu/engineering/senior-design/projects/spring2022/turtlebot-robots-follow-the-leader/" TargetMode="External"/><Relationship Id="rId2" Type="http://schemas.openxmlformats.org/officeDocument/2006/relationships/hyperlink" Target="https://discourse.ros.org/t/the-implement-the-color-recognition-on-mycobot/2575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 name="Freeform: Shape 108">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1" name="Freeform: Shape 110">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475488" y="4873752"/>
            <a:ext cx="3931920" cy="1207008"/>
          </a:xfrm>
        </p:spPr>
        <p:txBody>
          <a:bodyPr vert="horz" lIns="91440" tIns="45720" rIns="91440" bIns="45720" rtlCol="0">
            <a:normAutofit/>
          </a:bodyPr>
          <a:lstStyle/>
          <a:p>
            <a:pPr algn="l"/>
            <a:endParaRPr lang="en-US">
              <a:cs typeface="Calibri"/>
            </a:endParaRPr>
          </a:p>
          <a:p>
            <a:pPr algn="l"/>
            <a:endParaRPr lang="en-US">
              <a:cs typeface="Calibri"/>
            </a:endParaRPr>
          </a:p>
        </p:txBody>
      </p:sp>
      <p:sp>
        <p:nvSpPr>
          <p:cNvPr id="113" name="Rectangle 112">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Rectangle 114">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84F79F3-BEEC-66FC-BF2B-04430A5F113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1" name="TextBox 20">
            <a:extLst>
              <a:ext uri="{FF2B5EF4-FFF2-40B4-BE49-F238E27FC236}">
                <a16:creationId xmlns:a16="http://schemas.microsoft.com/office/drawing/2014/main" id="{557838DF-2713-DC9D-4A85-3FC3FF09465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2" name="TextBox 31">
            <a:extLst>
              <a:ext uri="{FF2B5EF4-FFF2-40B4-BE49-F238E27FC236}">
                <a16:creationId xmlns:a16="http://schemas.microsoft.com/office/drawing/2014/main" id="{331BC1B3-3FF4-C7B4-6A6A-D9BA5664B39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95" name="Picture 94" descr="Robot dog looking at the skyline">
            <a:extLst>
              <a:ext uri="{FF2B5EF4-FFF2-40B4-BE49-F238E27FC236}">
                <a16:creationId xmlns:a16="http://schemas.microsoft.com/office/drawing/2014/main" id="{8A67C2F9-4D52-7CF2-81C0-5423CD6F8B46}"/>
              </a:ext>
            </a:extLst>
          </p:cNvPr>
          <p:cNvPicPr>
            <a:picLocks noChangeAspect="1"/>
          </p:cNvPicPr>
          <p:nvPr/>
        </p:nvPicPr>
        <p:blipFill rotWithShape="1">
          <a:blip r:embed="rId2"/>
          <a:srcRect l="316"/>
          <a:stretch/>
        </p:blipFill>
        <p:spPr>
          <a:xfrm>
            <a:off x="3889" y="4068"/>
            <a:ext cx="12186679" cy="6857245"/>
          </a:xfrm>
          <a:prstGeom prst="rect">
            <a:avLst/>
          </a:prstGeom>
        </p:spPr>
      </p:pic>
      <p:sp>
        <p:nvSpPr>
          <p:cNvPr id="2" name="Title 1"/>
          <p:cNvSpPr>
            <a:spLocks noGrp="1"/>
          </p:cNvSpPr>
          <p:nvPr>
            <p:ph type="ctrTitle"/>
          </p:nvPr>
        </p:nvSpPr>
        <p:spPr>
          <a:xfrm>
            <a:off x="497148" y="3605086"/>
            <a:ext cx="5978866" cy="1527959"/>
          </a:xfrm>
        </p:spPr>
        <p:txBody>
          <a:bodyPr>
            <a:normAutofit fontScale="90000"/>
          </a:bodyPr>
          <a:lstStyle/>
          <a:p>
            <a:pPr algn="l"/>
            <a:r>
              <a:rPr lang="en-US" sz="4800" b="1">
                <a:solidFill>
                  <a:schemeClr val="bg1"/>
                </a:solidFill>
                <a:latin typeface="Mangal Pro"/>
                <a:cs typeface="Calibri Light"/>
              </a:rPr>
              <a:t>Follow the Stars!</a:t>
            </a:r>
            <a:br>
              <a:rPr lang="en-US" sz="4800" b="1">
                <a:solidFill>
                  <a:schemeClr val="bg1"/>
                </a:solidFill>
                <a:latin typeface="Mangal Pro"/>
                <a:cs typeface="Calibri Light"/>
              </a:rPr>
            </a:br>
            <a:br>
              <a:rPr lang="en-US" sz="4800">
                <a:solidFill>
                  <a:schemeClr val="bg1"/>
                </a:solidFill>
                <a:cs typeface="Calibri Light"/>
              </a:rPr>
            </a:br>
            <a:r>
              <a:rPr lang="en-US" sz="2400" b="1">
                <a:solidFill>
                  <a:schemeClr val="bg1"/>
                </a:solidFill>
                <a:latin typeface="Mangal Pro"/>
                <a:ea typeface="Calibri Light"/>
                <a:cs typeface="Calibri Light"/>
              </a:rPr>
              <a:t>Alex Hunt, Aminat Oyeleke, Averi Bates</a:t>
            </a:r>
          </a:p>
        </p:txBody>
      </p:sp>
      <p:pic>
        <p:nvPicPr>
          <p:cNvPr id="42" name="Picture 41" descr="A group of colorful stars&#10;&#10;Description automatically generated">
            <a:extLst>
              <a:ext uri="{FF2B5EF4-FFF2-40B4-BE49-F238E27FC236}">
                <a16:creationId xmlns:a16="http://schemas.microsoft.com/office/drawing/2014/main" id="{3E035D1E-1CE6-1A39-A81D-D3ACF1D3B8F9}"/>
              </a:ext>
            </a:extLst>
          </p:cNvPr>
          <p:cNvPicPr>
            <a:picLocks noChangeAspect="1"/>
          </p:cNvPicPr>
          <p:nvPr/>
        </p:nvPicPr>
        <p:blipFill>
          <a:blip r:embed="rId3"/>
          <a:stretch>
            <a:fillRect/>
          </a:stretch>
        </p:blipFill>
        <p:spPr>
          <a:xfrm>
            <a:off x="732407" y="888459"/>
            <a:ext cx="2861320" cy="2143516"/>
          </a:xfrm>
          <a:prstGeom prst="rect">
            <a:avLst/>
          </a:prstGeom>
        </p:spPr>
      </p:pic>
      <p:pic>
        <p:nvPicPr>
          <p:cNvPr id="39" name="Picture 38" descr="A white star in the sky&#10;&#10;Description automatically generated">
            <a:extLst>
              <a:ext uri="{FF2B5EF4-FFF2-40B4-BE49-F238E27FC236}">
                <a16:creationId xmlns:a16="http://schemas.microsoft.com/office/drawing/2014/main" id="{E843E832-E6D5-E349-5675-D23E31315B0E}"/>
              </a:ext>
            </a:extLst>
          </p:cNvPr>
          <p:cNvPicPr>
            <a:picLocks noChangeAspect="1"/>
          </p:cNvPicPr>
          <p:nvPr/>
        </p:nvPicPr>
        <p:blipFill>
          <a:blip r:embed="rId4"/>
          <a:stretch>
            <a:fillRect/>
          </a:stretch>
        </p:blipFill>
        <p:spPr>
          <a:xfrm>
            <a:off x="3918937" y="-318640"/>
            <a:ext cx="3039449" cy="288572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43CFF-6F80-2B11-6D46-E0215BEE2A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Robotics Paradigm</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777E86C-374C-1672-EE7F-E75CCDEA0773}"/>
              </a:ext>
            </a:extLst>
          </p:cNvPr>
          <p:cNvGraphicFramePr>
            <a:graphicFrameLocks noGrp="1"/>
          </p:cNvGraphicFramePr>
          <p:nvPr>
            <p:ph idx="1"/>
            <p:extLst>
              <p:ext uri="{D42A27DB-BD31-4B8C-83A1-F6EECF244321}">
                <p14:modId xmlns:p14="http://schemas.microsoft.com/office/powerpoint/2010/main" val="31979677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846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DC07B27-4E3C-4BCF-ABDB-6AA72857C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9000">
                <a:srgbClr val="000000">
                  <a:alpha val="96000"/>
                </a:srgbClr>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3D11BE6-2A04-4DBB-842D-88602B5E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A05E02A-9AA9-45EC-B87B-B46F043F3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1"/>
          </a:xfrm>
          <a:prstGeom prst="rect">
            <a:avLst/>
          </a:prstGeom>
          <a:gradFill>
            <a:gsLst>
              <a:gs pos="30000">
                <a:schemeClr val="accent1">
                  <a:lumMod val="75000"/>
                  <a:alpha val="19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E91EDBA-E8E0-4575-8147-B7003452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09672" y="1716338"/>
            <a:ext cx="6858003" cy="3422328"/>
          </a:xfrm>
          <a:prstGeom prst="rect">
            <a:avLst/>
          </a:prstGeom>
          <a:gradFill>
            <a:gsLst>
              <a:gs pos="0">
                <a:schemeClr val="accent1">
                  <a:alpha val="52000"/>
                </a:schemeClr>
              </a:gs>
              <a:gs pos="76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A0CD7-D90C-19CE-A5DB-79C7FB4D3A94}"/>
              </a:ext>
            </a:extLst>
          </p:cNvPr>
          <p:cNvSpPr>
            <a:spLocks noGrp="1"/>
          </p:cNvSpPr>
          <p:nvPr>
            <p:ph type="title"/>
          </p:nvPr>
        </p:nvSpPr>
        <p:spPr>
          <a:xfrm>
            <a:off x="1153236" y="559703"/>
            <a:ext cx="9867331" cy="1167495"/>
          </a:xfrm>
        </p:spPr>
        <p:txBody>
          <a:bodyPr vert="horz" lIns="91440" tIns="45720" rIns="91440" bIns="45720" rtlCol="0" anchor="b">
            <a:noAutofit/>
          </a:bodyPr>
          <a:lstStyle/>
          <a:p>
            <a:pPr algn="ctr"/>
            <a:r>
              <a:rPr lang="en-US" sz="3200" b="1">
                <a:solidFill>
                  <a:srgbClr val="FFFFFF"/>
                </a:solidFill>
                <a:latin typeface="Mangal Pro"/>
                <a:cs typeface="Mangal Pro"/>
              </a:rPr>
              <a:t>The three combinations of the specified colors</a:t>
            </a:r>
          </a:p>
        </p:txBody>
      </p:sp>
      <p:sp>
        <p:nvSpPr>
          <p:cNvPr id="27" name="Rectangle 26">
            <a:extLst>
              <a:ext uri="{FF2B5EF4-FFF2-40B4-BE49-F238E27FC236}">
                <a16:creationId xmlns:a16="http://schemas.microsoft.com/office/drawing/2014/main" id="{DFEE4473-A122-4E96-8C31-B4C5AAA27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23" y="2706446"/>
            <a:ext cx="12191997" cy="3711900"/>
          </a:xfrm>
          <a:prstGeom prst="rect">
            <a:avLst/>
          </a:prstGeom>
          <a:gradFill>
            <a:gsLst>
              <a:gs pos="0">
                <a:srgbClr val="000000">
                  <a:alpha val="50000"/>
                </a:srgbClr>
              </a:gs>
              <a:gs pos="92000">
                <a:schemeClr val="accent1">
                  <a:lumMod val="75000"/>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descr="A group of colorful stars&#10;&#10;Description automatically generated">
            <a:extLst>
              <a:ext uri="{FF2B5EF4-FFF2-40B4-BE49-F238E27FC236}">
                <a16:creationId xmlns:a16="http://schemas.microsoft.com/office/drawing/2014/main" id="{FDEEF179-41F8-73C1-95CA-0D72793A67DF}"/>
              </a:ext>
            </a:extLst>
          </p:cNvPr>
          <p:cNvPicPr>
            <a:picLocks noChangeAspect="1"/>
          </p:cNvPicPr>
          <p:nvPr/>
        </p:nvPicPr>
        <p:blipFill>
          <a:blip r:embed="rId2"/>
          <a:stretch>
            <a:fillRect/>
          </a:stretch>
        </p:blipFill>
        <p:spPr>
          <a:xfrm>
            <a:off x="952232" y="2548646"/>
            <a:ext cx="3179928" cy="2384946"/>
          </a:xfrm>
          <a:prstGeom prst="rect">
            <a:avLst/>
          </a:prstGeom>
        </p:spPr>
      </p:pic>
      <p:pic>
        <p:nvPicPr>
          <p:cNvPr id="7" name="Content Placeholder 6" descr="A group of colorful stars&#10;&#10;Description automatically generated">
            <a:extLst>
              <a:ext uri="{FF2B5EF4-FFF2-40B4-BE49-F238E27FC236}">
                <a16:creationId xmlns:a16="http://schemas.microsoft.com/office/drawing/2014/main" id="{5BBDE9A2-9DD3-10A9-6B26-EB761682D386}"/>
              </a:ext>
            </a:extLst>
          </p:cNvPr>
          <p:cNvPicPr>
            <a:picLocks noChangeAspect="1"/>
          </p:cNvPicPr>
          <p:nvPr/>
        </p:nvPicPr>
        <p:blipFill>
          <a:blip r:embed="rId3"/>
          <a:stretch>
            <a:fillRect/>
          </a:stretch>
        </p:blipFill>
        <p:spPr>
          <a:xfrm>
            <a:off x="4457421" y="2548646"/>
            <a:ext cx="3179928" cy="2384946"/>
          </a:xfrm>
          <a:prstGeom prst="rect">
            <a:avLst/>
          </a:prstGeom>
        </p:spPr>
      </p:pic>
      <p:pic>
        <p:nvPicPr>
          <p:cNvPr id="4" name="Content Placeholder 3" descr="A group of colorful stars&#10;&#10;Description automatically generated">
            <a:extLst>
              <a:ext uri="{FF2B5EF4-FFF2-40B4-BE49-F238E27FC236}">
                <a16:creationId xmlns:a16="http://schemas.microsoft.com/office/drawing/2014/main" id="{811BEB12-1C57-BBB4-5B95-05DFF23C862C}"/>
              </a:ext>
            </a:extLst>
          </p:cNvPr>
          <p:cNvPicPr>
            <a:picLocks noGrp="1" noChangeAspect="1"/>
          </p:cNvPicPr>
          <p:nvPr>
            <p:ph idx="1"/>
          </p:nvPr>
        </p:nvPicPr>
        <p:blipFill>
          <a:blip r:embed="rId4"/>
          <a:stretch>
            <a:fillRect/>
          </a:stretch>
        </p:blipFill>
        <p:spPr>
          <a:xfrm>
            <a:off x="8110544" y="2544695"/>
            <a:ext cx="3183079" cy="2387310"/>
          </a:xfrm>
          <a:prstGeom prst="rect">
            <a:avLst/>
          </a:prstGeom>
        </p:spPr>
      </p:pic>
    </p:spTree>
    <p:extLst>
      <p:ext uri="{BB962C8B-B14F-4D97-AF65-F5344CB8AC3E}">
        <p14:creationId xmlns:p14="http://schemas.microsoft.com/office/powerpoint/2010/main" val="197333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2F9B7-865E-8448-0699-AB076324EF9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Autonomy &amp; Human Operation steps</a:t>
            </a:r>
            <a:endParaRPr lang="en-US" sz="4000">
              <a:solidFill>
                <a:srgbClr val="FFFFFF"/>
              </a:solidFill>
            </a:endParaRPr>
          </a:p>
        </p:txBody>
      </p:sp>
      <p:graphicFrame>
        <p:nvGraphicFramePr>
          <p:cNvPr id="51" name="Content Placeholder 2">
            <a:extLst>
              <a:ext uri="{FF2B5EF4-FFF2-40B4-BE49-F238E27FC236}">
                <a16:creationId xmlns:a16="http://schemas.microsoft.com/office/drawing/2014/main" id="{7D0DD202-43DF-414E-5F0B-2B11DB7EF499}"/>
              </a:ext>
            </a:extLst>
          </p:cNvPr>
          <p:cNvGraphicFramePr>
            <a:graphicFrameLocks noGrp="1"/>
          </p:cNvGraphicFramePr>
          <p:nvPr>
            <p:ph idx="1"/>
            <p:extLst>
              <p:ext uri="{D42A27DB-BD31-4B8C-83A1-F6EECF244321}">
                <p14:modId xmlns:p14="http://schemas.microsoft.com/office/powerpoint/2010/main" val="2770875724"/>
              </p:ext>
            </p:extLst>
          </p:nvPr>
        </p:nvGraphicFramePr>
        <p:xfrm>
          <a:off x="128901" y="1833537"/>
          <a:ext cx="11936674" cy="4783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43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990A9-46FF-829C-2B0B-F12D379D314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Calibri"/>
                <a:cs typeface="Calibri"/>
              </a:rPr>
              <a:t>Sensors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C45EEC3A-CD87-2A95-F7B8-A1F7E9B12498}"/>
              </a:ext>
            </a:extLst>
          </p:cNvPr>
          <p:cNvGraphicFramePr>
            <a:graphicFrameLocks noGrp="1"/>
          </p:cNvGraphicFramePr>
          <p:nvPr>
            <p:ph idx="1"/>
            <p:extLst>
              <p:ext uri="{D42A27DB-BD31-4B8C-83A1-F6EECF244321}">
                <p14:modId xmlns:p14="http://schemas.microsoft.com/office/powerpoint/2010/main" val="521556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951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00F0F-7441-7162-4004-8B405030F95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Found/Developed Software</a:t>
            </a:r>
            <a:endParaRPr lang="en-US" sz="4000">
              <a:solidFill>
                <a:srgbClr val="FFFFFF"/>
              </a:solidFill>
            </a:endParaRPr>
          </a:p>
        </p:txBody>
      </p:sp>
      <p:graphicFrame>
        <p:nvGraphicFramePr>
          <p:cNvPr id="23" name="Content Placeholder 2">
            <a:extLst>
              <a:ext uri="{FF2B5EF4-FFF2-40B4-BE49-F238E27FC236}">
                <a16:creationId xmlns:a16="http://schemas.microsoft.com/office/drawing/2014/main" id="{C5C988A7-0480-71AA-85B3-DD0A2C26B0FB}"/>
              </a:ext>
            </a:extLst>
          </p:cNvPr>
          <p:cNvGraphicFramePr>
            <a:graphicFrameLocks noGrp="1"/>
          </p:cNvGraphicFramePr>
          <p:nvPr>
            <p:ph idx="1"/>
            <p:extLst>
              <p:ext uri="{D42A27DB-BD31-4B8C-83A1-F6EECF244321}">
                <p14:modId xmlns:p14="http://schemas.microsoft.com/office/powerpoint/2010/main" val="19276817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955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8" name="Rectangle 136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9" name="Rectangle 136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0" name="Rectangle 136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7" name="Rectangle 137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00F0F-7441-7162-4004-8B405030F951}"/>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Timeline and Current Progress</a:t>
            </a:r>
            <a:endParaRPr lang="en-US" sz="4000">
              <a:solidFill>
                <a:srgbClr val="FFFFFF"/>
              </a:solidFill>
              <a:ea typeface="Calibri Light"/>
              <a:cs typeface="Calibri Light"/>
            </a:endParaRPr>
          </a:p>
        </p:txBody>
      </p:sp>
      <p:graphicFrame>
        <p:nvGraphicFramePr>
          <p:cNvPr id="1372" name="Diagram 1352">
            <a:extLst>
              <a:ext uri="{FF2B5EF4-FFF2-40B4-BE49-F238E27FC236}">
                <a16:creationId xmlns:a16="http://schemas.microsoft.com/office/drawing/2014/main" id="{F27B34DD-CEF0-9AE2-E137-3E709E6007B5}"/>
              </a:ext>
            </a:extLst>
          </p:cNvPr>
          <p:cNvGraphicFramePr/>
          <p:nvPr>
            <p:extLst>
              <p:ext uri="{D42A27DB-BD31-4B8C-83A1-F6EECF244321}">
                <p14:modId xmlns:p14="http://schemas.microsoft.com/office/powerpoint/2010/main" val="1027135984"/>
              </p:ext>
            </p:extLst>
          </p:nvPr>
        </p:nvGraphicFramePr>
        <p:xfrm>
          <a:off x="515267" y="2358402"/>
          <a:ext cx="11453716" cy="4365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543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00F0F-7441-7162-4004-8B405030F951}"/>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Citations</a:t>
            </a:r>
            <a:endParaRPr lang="en-US" sz="4000">
              <a:solidFill>
                <a:srgbClr val="FFFFFF"/>
              </a:solidFill>
            </a:endParaRPr>
          </a:p>
        </p:txBody>
      </p:sp>
      <p:sp>
        <p:nvSpPr>
          <p:cNvPr id="3" name="Content Placeholder 2">
            <a:extLst>
              <a:ext uri="{FF2B5EF4-FFF2-40B4-BE49-F238E27FC236}">
                <a16:creationId xmlns:a16="http://schemas.microsoft.com/office/drawing/2014/main" id="{B7D855E6-2E59-BB87-CB1C-FF4B1C27B193}"/>
              </a:ext>
            </a:extLst>
          </p:cNvPr>
          <p:cNvSpPr>
            <a:spLocks noGrp="1"/>
          </p:cNvSpPr>
          <p:nvPr>
            <p:ph idx="1"/>
          </p:nvPr>
        </p:nvSpPr>
        <p:spPr>
          <a:xfrm>
            <a:off x="1371599" y="3755933"/>
            <a:ext cx="9724031" cy="3683358"/>
          </a:xfrm>
        </p:spPr>
        <p:txBody>
          <a:bodyPr vert="horz" lIns="91440" tIns="45720" rIns="91440" bIns="45720" rtlCol="0" anchor="ctr">
            <a:normAutofit/>
          </a:bodyPr>
          <a:lstStyle/>
          <a:p>
            <a:pPr marL="514350" indent="-514350">
              <a:buAutoNum type="arabicPeriod"/>
            </a:pPr>
            <a:r>
              <a:rPr lang="en-US" sz="2000">
                <a:ea typeface="+mn-lt"/>
                <a:cs typeface="+mn-lt"/>
                <a:hlinkClick r:id="rId2"/>
              </a:rPr>
              <a:t>https://</a:t>
            </a:r>
            <a:r>
              <a:rPr lang="en-US" sz="2000" err="1">
                <a:ea typeface="+mn-lt"/>
                <a:cs typeface="+mn-lt"/>
                <a:hlinkClick r:id="rId2"/>
              </a:rPr>
              <a:t>discourse.ros.org</a:t>
            </a:r>
            <a:r>
              <a:rPr lang="en-US" sz="2000">
                <a:ea typeface="+mn-lt"/>
                <a:cs typeface="+mn-lt"/>
                <a:hlinkClick r:id="rId2"/>
              </a:rPr>
              <a:t>/t/the-implement-the-color-</a:t>
            </a:r>
            <a:r>
              <a:rPr lang="en-US" sz="2000" err="1">
                <a:ea typeface="+mn-lt"/>
                <a:cs typeface="+mn-lt"/>
                <a:hlinkClick r:id="rId2"/>
              </a:rPr>
              <a:t>recognition-on-mycobot</a:t>
            </a:r>
            <a:r>
              <a:rPr lang="en-US" sz="2000">
                <a:ea typeface="+mn-lt"/>
                <a:cs typeface="+mn-lt"/>
                <a:hlinkClick r:id="rId2"/>
              </a:rPr>
              <a:t>/25755</a:t>
            </a:r>
            <a:endParaRPr lang="en-US" sz="2000">
              <a:ea typeface="Calibri" panose="020F0502020204030204"/>
              <a:cs typeface="Calibri" panose="020F0502020204030204"/>
            </a:endParaRPr>
          </a:p>
          <a:p>
            <a:pPr marL="514350" indent="-514350">
              <a:buAutoNum type="arabicPeriod"/>
            </a:pPr>
            <a:endParaRPr lang="en-US" sz="2000">
              <a:ea typeface="+mn-lt"/>
              <a:cs typeface="+mn-lt"/>
            </a:endParaRPr>
          </a:p>
          <a:p>
            <a:pPr marL="514350" indent="-514350">
              <a:buAutoNum type="arabicPeriod"/>
            </a:pPr>
            <a:r>
              <a:rPr lang="en-US" sz="2000">
                <a:ea typeface="+mn-lt"/>
                <a:cs typeface="+mn-lt"/>
                <a:hlinkClick r:id="rId3"/>
              </a:rPr>
              <a:t>https://</a:t>
            </a:r>
            <a:r>
              <a:rPr lang="en-US" sz="2000" err="1">
                <a:ea typeface="+mn-lt"/>
                <a:cs typeface="+mn-lt"/>
                <a:hlinkClick r:id="rId3"/>
              </a:rPr>
              <a:t>www.fau.edu</a:t>
            </a:r>
            <a:r>
              <a:rPr lang="en-US" sz="2000">
                <a:ea typeface="+mn-lt"/>
                <a:cs typeface="+mn-lt"/>
                <a:hlinkClick r:id="rId3"/>
              </a:rPr>
              <a:t>/engineering/senior-design/projects/spring2022/</a:t>
            </a:r>
            <a:r>
              <a:rPr lang="en-US" sz="2000" err="1">
                <a:ea typeface="+mn-lt"/>
                <a:cs typeface="+mn-lt"/>
                <a:hlinkClick r:id="rId3"/>
              </a:rPr>
              <a:t>turtlebot-robots-follow</a:t>
            </a:r>
            <a:r>
              <a:rPr lang="en-US" sz="2000">
                <a:ea typeface="+mn-lt"/>
                <a:cs typeface="+mn-lt"/>
                <a:hlinkClick r:id="rId3"/>
              </a:rPr>
              <a:t>-the-leader/</a:t>
            </a:r>
          </a:p>
          <a:p>
            <a:pPr marL="514350" indent="-514350">
              <a:buAutoNum type="arabicPeriod"/>
            </a:pPr>
            <a:endParaRPr lang="en-US" sz="2000">
              <a:ea typeface="+mn-lt"/>
              <a:cs typeface="+mn-lt"/>
            </a:endParaRPr>
          </a:p>
          <a:p>
            <a:pPr marL="514350" indent="-514350">
              <a:buAutoNum type="arabicPeriod"/>
            </a:pPr>
            <a:r>
              <a:rPr lang="en-US" sz="2000">
                <a:ea typeface="+mn-lt"/>
                <a:cs typeface="+mn-lt"/>
              </a:rPr>
              <a:t>W. L. Yao and H. C. Chen, "Intelligent Color Image Recognition and Mobile Control System for Robotic Arm," </a:t>
            </a:r>
            <a:r>
              <a:rPr lang="en-US" sz="2000" i="1">
                <a:ea typeface="+mn-lt"/>
                <a:cs typeface="+mn-lt"/>
              </a:rPr>
              <a:t>2021 International Symposium on Intelligent Signal Processing and Communication Systems (ISPACS)</a:t>
            </a:r>
            <a:r>
              <a:rPr lang="en-US" sz="2000">
                <a:ea typeface="+mn-lt"/>
                <a:cs typeface="+mn-lt"/>
              </a:rPr>
              <a:t>, Hualien City, Taiwan, 2021, pp. 1-2, </a:t>
            </a:r>
            <a:r>
              <a:rPr lang="en-US" sz="2000" err="1">
                <a:ea typeface="+mn-lt"/>
                <a:cs typeface="+mn-lt"/>
              </a:rPr>
              <a:t>doi</a:t>
            </a:r>
            <a:r>
              <a:rPr lang="en-US" sz="2000">
                <a:ea typeface="+mn-lt"/>
                <a:cs typeface="+mn-lt"/>
              </a:rPr>
              <a:t>: 10.1109/ISPACS51563.2021.9651124.</a:t>
            </a:r>
            <a:endParaRPr lang="en-US" sz="2000">
              <a:ea typeface="Calibri"/>
              <a:cs typeface="Calibri"/>
            </a:endParaRPr>
          </a:p>
          <a:p>
            <a:endParaRPr lang="en-US" sz="2000">
              <a:ea typeface="Calibri"/>
              <a:cs typeface="Calibri"/>
            </a:endParaRPr>
          </a:p>
          <a:p>
            <a:endParaRPr lang="en-US" sz="2000">
              <a:ea typeface="Calibri"/>
              <a:cs typeface="Calibri"/>
            </a:endParaRPr>
          </a:p>
          <a:p>
            <a:endParaRPr lang="en-US" sz="2000">
              <a:ea typeface="Calibri"/>
              <a:cs typeface="Calibri"/>
            </a:endParaRPr>
          </a:p>
          <a:p>
            <a:endParaRPr lang="en-US" sz="2000">
              <a:ea typeface="Calibri"/>
              <a:cs typeface="Calibri"/>
            </a:endParaRPr>
          </a:p>
          <a:p>
            <a:endParaRPr lang="en-US" sz="2000">
              <a:ea typeface="Calibri"/>
              <a:cs typeface="Calibri"/>
            </a:endParaRPr>
          </a:p>
          <a:p>
            <a:pPr lvl="1"/>
            <a:endParaRPr lang="en-US" sz="2000">
              <a:ea typeface="Calibri"/>
              <a:cs typeface="Calibri"/>
            </a:endParaRPr>
          </a:p>
          <a:p>
            <a:pPr lvl="1"/>
            <a:endParaRPr lang="en-US" sz="2000">
              <a:ea typeface="Calibri"/>
              <a:cs typeface="Calibri"/>
            </a:endParaRPr>
          </a:p>
          <a:p>
            <a:endParaRPr lang="en-US" sz="2000">
              <a:ea typeface="Calibri"/>
              <a:cs typeface="Calibri"/>
            </a:endParaRPr>
          </a:p>
        </p:txBody>
      </p:sp>
    </p:spTree>
    <p:extLst>
      <p:ext uri="{BB962C8B-B14F-4D97-AF65-F5344CB8AC3E}">
        <p14:creationId xmlns:p14="http://schemas.microsoft.com/office/powerpoint/2010/main" val="3090985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Follow the Stars!  Alex Hunt, Aminat Oyeleke, Averi Bates</vt:lpstr>
      <vt:lpstr>Robotics Paradigm</vt:lpstr>
      <vt:lpstr>The three combinations of the specified colors</vt:lpstr>
      <vt:lpstr>Autonomy &amp; Human Operation steps</vt:lpstr>
      <vt:lpstr>Sensors</vt:lpstr>
      <vt:lpstr>Found/Developed Software</vt:lpstr>
      <vt:lpstr>Timeline and Current Progress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2023-11-01T14:59:52Z</dcterms:created>
  <dcterms:modified xsi:type="dcterms:W3CDTF">2023-11-23T18:13:43Z</dcterms:modified>
</cp:coreProperties>
</file>