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 b="def" i="def"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8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0D8"/>
          </a:solidFill>
        </a:fill>
      </a:tcStyle>
    </a:wholeTbl>
    <a:band2H>
      <a:tcTxStyle b="def" i="def"/>
      <a:tcStyle>
        <a:tcBdr/>
        <a:fill>
          <a:solidFill>
            <a:srgbClr val="E7F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 16"/>
          <p:cNvSpPr/>
          <p:nvPr/>
        </p:nvSpPr>
        <p:spPr>
          <a:xfrm>
            <a:off x="3066459" y="-1"/>
            <a:ext cx="9141308" cy="6857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58" name="Группа 9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6" name="Группа 7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" name="Полилиния 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" name="Полилиния 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7" name="Полилиния 14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/>
          <p:nvPr>
            <p:ph type="body" idx="1" hasCustomPrompt="1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 hasCustomPrompt="1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328613" indent="-328613">
              <a:defRPr sz="1800"/>
            </a:lvl2pPr>
            <a:lvl3pPr marL="674687" indent="-404812">
              <a:defRPr sz="1800"/>
            </a:lvl3pPr>
            <a:lvl4pPr marL="1600200" indent="-228600">
              <a:defRPr sz="1800"/>
            </a:lvl4pPr>
            <a:lvl5pPr marL="2057400" indent="-228600">
              <a:defRPr sz="1800"/>
            </a:lvl5pPr>
          </a:lstStyle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Текст 2"/>
          <p:cNvSpPr/>
          <p:nvPr>
            <p:ph type="body" sz="half" idx="21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half" idx="1" hasCustomPrompt="1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165528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Текст 2"/>
          <p:cNvSpPr/>
          <p:nvPr>
            <p:ph type="body" sz="half" idx="21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актои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100" descr="Рисунок 100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Body Level One…"/>
          <p:cNvSpPr txBox="1"/>
          <p:nvPr>
            <p:ph type="body" sz="quarter" idx="1" hasCustomPrompt="1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38150" indent="-438150">
              <a:defRPr sz="2400"/>
            </a:lvl2pPr>
            <a:lvl3pPr marL="809625" indent="-539750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кратко опишите фактоиды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7" name="Текст 4"/>
          <p:cNvSpPr/>
          <p:nvPr>
            <p:ph type="body" sz="half" idx="21" hasCustomPrompt="1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b="1" sz="15864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70 МЛН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Body Level One…"/>
          <p:cNvSpPr txBox="1"/>
          <p:nvPr>
            <p:ph type="body" sz="quarter" idx="1" hasCustomPrompt="1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2099473" indent="-2099473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856177" indent="-2586302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8321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32893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Текст 34"/>
          <p:cNvSpPr/>
          <p:nvPr>
            <p:ph type="body" sz="quarter" idx="21" hasCustomPrompt="1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198" name="Текст 3"/>
          <p:cNvSpPr/>
          <p:nvPr>
            <p:ph type="body" sz="quarter" idx="22" hasCustomPrompt="1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199" name="Текст 34"/>
          <p:cNvSpPr/>
          <p:nvPr>
            <p:ph type="body" sz="quarter" idx="23" hasCustomPrompt="1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09" name="Текст 3"/>
          <p:cNvSpPr/>
          <p:nvPr>
            <p:ph type="body" sz="quarter" idx="2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0" name="Текст 34"/>
          <p:cNvSpPr/>
          <p:nvPr>
            <p:ph type="body" sz="quarter" idx="22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1" name="Текст 3"/>
          <p:cNvSpPr/>
          <p:nvPr>
            <p:ph type="body" sz="quarter" idx="23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2" name="Текст 34"/>
          <p:cNvSpPr/>
          <p:nvPr>
            <p:ph type="body" sz="quarter" idx="24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ody Level One…"/>
          <p:cNvSpPr txBox="1"/>
          <p:nvPr>
            <p:ph type="body" sz="quarter" idx="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1606553" indent="-160655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248958" indent="-197908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4892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29464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1" name="Текст 34"/>
          <p:cNvSpPr/>
          <p:nvPr>
            <p:ph type="body" sz="quarter" idx="21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2" name="Текст 3"/>
          <p:cNvSpPr/>
          <p:nvPr>
            <p:ph type="body" sz="quarter" idx="22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3" name="Текст 34"/>
          <p:cNvSpPr/>
          <p:nvPr>
            <p:ph type="body" sz="quarter" idx="23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4" name="Текст 3"/>
          <p:cNvSpPr/>
          <p:nvPr>
            <p:ph type="body" sz="quarter" idx="24" hasCustomPrompt="1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5" name="Текст 34"/>
          <p:cNvSpPr/>
          <p:nvPr>
            <p:ph type="body" sz="quarter" idx="25" hasCustomPrompt="1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6" name="Текст 3"/>
          <p:cNvSpPr/>
          <p:nvPr>
            <p:ph type="body" sz="quarter" idx="26" hasCustomPrompt="1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7" name="Текст 34"/>
          <p:cNvSpPr/>
          <p:nvPr>
            <p:ph type="body" sz="quarter" idx="27" hasCustomPrompt="1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Текст 34"/>
          <p:cNvSpPr/>
          <p:nvPr>
            <p:ph type="body" sz="quarter" idx="21" hasCustomPrompt="1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7" name="Текст 4"/>
          <p:cNvSpPr/>
          <p:nvPr>
            <p:ph type="body" sz="quarter" idx="22" hasCustomPrompt="1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1417%</a:t>
            </a:r>
          </a:p>
        </p:txBody>
      </p:sp>
      <p:sp>
        <p:nvSpPr>
          <p:cNvPr id="238" name="Текст 34"/>
          <p:cNvSpPr/>
          <p:nvPr>
            <p:ph type="body" sz="quarter" idx="23" hasCustomPrompt="1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9" name="Текст 4"/>
          <p:cNvSpPr/>
          <p:nvPr>
            <p:ph type="body" sz="quarter" idx="24" hasCustomPrompt="1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898%</a:t>
            </a:r>
          </a:p>
        </p:txBody>
      </p:sp>
      <p:sp>
        <p:nvSpPr>
          <p:cNvPr id="240" name="Текст 34"/>
          <p:cNvSpPr/>
          <p:nvPr>
            <p:ph type="body" sz="quarter" idx="25" hasCustomPrompt="1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1" name="Текст 4"/>
          <p:cNvSpPr/>
          <p:nvPr>
            <p:ph type="body" sz="quarter" idx="26" hasCustomPrompt="1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698%</a:t>
            </a:r>
          </a:p>
        </p:txBody>
      </p:sp>
      <p:sp>
        <p:nvSpPr>
          <p:cNvPr id="242" name="Текст 34"/>
          <p:cNvSpPr/>
          <p:nvPr>
            <p:ph type="body" sz="quarter" idx="27" hasCustomPrompt="1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3" name="Текст 34"/>
          <p:cNvSpPr/>
          <p:nvPr>
            <p:ph type="body" sz="quarter" idx="28" hasCustomPrompt="1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4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/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/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/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72" name="Группа 7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70" name="Группа 12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68" name="Полилиния 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" name="Полилиния 1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" name="Полилиния 13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ody Level One…"/>
          <p:cNvSpPr txBox="1"/>
          <p:nvPr>
            <p:ph type="body" sz="quarter" idx="1" hasCustomPrompt="1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3" name="Текст 34"/>
          <p:cNvSpPr/>
          <p:nvPr>
            <p:ph type="body" sz="quarter" idx="21" hasCustomPrompt="1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4" name="Текст 4"/>
          <p:cNvSpPr/>
          <p:nvPr>
            <p:ph type="body" sz="quarter" idx="22" hasCustomPrompt="1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196%</a:t>
            </a:r>
          </a:p>
        </p:txBody>
      </p:sp>
      <p:sp>
        <p:nvSpPr>
          <p:cNvPr id="255" name="Текст 34"/>
          <p:cNvSpPr/>
          <p:nvPr>
            <p:ph type="body" sz="quarter" idx="23" hasCustomPrompt="1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6" name="Текст 4"/>
          <p:cNvSpPr/>
          <p:nvPr>
            <p:ph type="body" sz="quarter" idx="24" hasCustomPrompt="1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1811%</a:t>
            </a:r>
          </a:p>
        </p:txBody>
      </p:sp>
      <p:sp>
        <p:nvSpPr>
          <p:cNvPr id="257" name="Текст 34"/>
          <p:cNvSpPr/>
          <p:nvPr>
            <p:ph type="body" sz="quarter" idx="25" hasCustomPrompt="1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8" name="Текст 4"/>
          <p:cNvSpPr/>
          <p:nvPr>
            <p:ph type="body" sz="quarter" idx="26" hasCustomPrompt="1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119%</a:t>
            </a:r>
          </a:p>
        </p:txBody>
      </p:sp>
      <p:sp>
        <p:nvSpPr>
          <p:cNvPr id="259" name="Текст 34"/>
          <p:cNvSpPr/>
          <p:nvPr>
            <p:ph type="body" sz="quarter" idx="27" hasCustomPrompt="1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0" name="Текст 4"/>
          <p:cNvSpPr/>
          <p:nvPr>
            <p:ph type="body" sz="quarter" idx="28" hasCustomPrompt="1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1412%</a:t>
            </a:r>
          </a:p>
        </p:txBody>
      </p:sp>
      <p:sp>
        <p:nvSpPr>
          <p:cNvPr id="261" name="Текст 34"/>
          <p:cNvSpPr/>
          <p:nvPr>
            <p:ph type="body" sz="quarter" idx="29" hasCustomPrompt="1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2" name="Текст 4"/>
          <p:cNvSpPr/>
          <p:nvPr>
            <p:ph type="body" sz="quarter" idx="30" hasCustomPrompt="1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135%</a:t>
            </a:r>
          </a:p>
        </p:txBody>
      </p:sp>
      <p:sp>
        <p:nvSpPr>
          <p:cNvPr id="263" name="Текст 34"/>
          <p:cNvSpPr/>
          <p:nvPr>
            <p:ph type="body" sz="quarter" idx="31" hasCustomPrompt="1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4" name="Текст 34"/>
          <p:cNvSpPr/>
          <p:nvPr>
            <p:ph type="body" sz="quarter" idx="32" hasCustomPrompt="1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6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ody Level One…"/>
          <p:cNvSpPr txBox="1"/>
          <p:nvPr>
            <p:ph type="body" sz="quarter" idx="1" hasCustomPrompt="1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4" name="Текст 34"/>
          <p:cNvSpPr/>
          <p:nvPr>
            <p:ph type="body" sz="quarter" idx="21" hasCustomPrompt="1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5" name="Текст 4"/>
          <p:cNvSpPr/>
          <p:nvPr>
            <p:ph type="body" sz="quarter" idx="22" hasCustomPrompt="1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6" name="Текст 34"/>
          <p:cNvSpPr/>
          <p:nvPr>
            <p:ph type="body" sz="quarter" idx="23" hasCustomPrompt="1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7" name="Текст 4"/>
          <p:cNvSpPr/>
          <p:nvPr>
            <p:ph type="body" sz="quarter" idx="24" hasCustomPrompt="1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8" name="Текст 34"/>
          <p:cNvSpPr/>
          <p:nvPr>
            <p:ph type="body" sz="quarter" idx="25" hasCustomPrompt="1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9" name="Текст 4"/>
          <p:cNvSpPr/>
          <p:nvPr>
            <p:ph type="body" sz="quarter" idx="26" hasCustomPrompt="1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0" name="Текст 34"/>
          <p:cNvSpPr/>
          <p:nvPr>
            <p:ph type="body" sz="quarter" idx="27" hasCustomPrompt="1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1" name="Текст 4"/>
          <p:cNvSpPr/>
          <p:nvPr>
            <p:ph type="body" sz="quarter" idx="28" hasCustomPrompt="1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2" name="Текст 34"/>
          <p:cNvSpPr/>
          <p:nvPr>
            <p:ph type="body" sz="quarter" idx="29" hasCustomPrompt="1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3" name="Текст 4"/>
          <p:cNvSpPr/>
          <p:nvPr>
            <p:ph type="body" sz="quarter" idx="30" hasCustomPrompt="1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4" name="Текст 34"/>
          <p:cNvSpPr/>
          <p:nvPr>
            <p:ph type="body" sz="quarter" idx="31" hasCustomPrompt="1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5" name="Текст 4"/>
          <p:cNvSpPr/>
          <p:nvPr>
            <p:ph type="body" sz="quarter" idx="32" hasCustomPrompt="1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6" name="Текст 34"/>
          <p:cNvSpPr/>
          <p:nvPr>
            <p:ph type="body" sz="quarter" idx="33" hasCustomPrompt="1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7" name="Текст 4"/>
          <p:cNvSpPr/>
          <p:nvPr>
            <p:ph type="body" sz="quarter" idx="34" hasCustomPrompt="1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8" name="Текст 34"/>
          <p:cNvSpPr/>
          <p:nvPr>
            <p:ph type="body" sz="quarter" idx="35" hasCustomPrompt="1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9" name="Текст 4"/>
          <p:cNvSpPr/>
          <p:nvPr>
            <p:ph type="body" sz="quarter" idx="36" hasCustomPrompt="1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90" name="Текст 34"/>
          <p:cNvSpPr/>
          <p:nvPr>
            <p:ph type="body" sz="quarter" idx="37" hasCustomPrompt="1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91" name="Текст 34"/>
          <p:cNvSpPr/>
          <p:nvPr>
            <p:ph type="body" sz="quarter" idx="38" hasCustomPrompt="1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9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ody Level One…"/>
          <p:cNvSpPr txBox="1"/>
          <p:nvPr>
            <p:ph type="body" sz="quarter" idx="1" hasCustomPrompt="1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1" name="Текст 34"/>
          <p:cNvSpPr/>
          <p:nvPr>
            <p:ph type="body" sz="quarter" idx="21" hasCustomPrompt="1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2" name="Текст 4"/>
          <p:cNvSpPr/>
          <p:nvPr>
            <p:ph type="body" sz="quarter" idx="22" hasCustomPrompt="1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03" name="Текст 34"/>
          <p:cNvSpPr/>
          <p:nvPr>
            <p:ph type="body" sz="quarter" idx="23" hasCustomPrompt="1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4" name="Текст 4"/>
          <p:cNvSpPr/>
          <p:nvPr>
            <p:ph type="body" sz="quarter" idx="24" hasCustomPrompt="1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1431%</a:t>
            </a:r>
          </a:p>
        </p:txBody>
      </p:sp>
      <p:sp>
        <p:nvSpPr>
          <p:cNvPr id="305" name="Текст 34"/>
          <p:cNvSpPr/>
          <p:nvPr>
            <p:ph type="body" sz="quarter" idx="25" hasCustomPrompt="1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6" name="Текст 4"/>
          <p:cNvSpPr/>
          <p:nvPr>
            <p:ph type="body" sz="quarter" idx="26" hasCustomPrompt="1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479%</a:t>
            </a:r>
          </a:p>
        </p:txBody>
      </p:sp>
      <p:sp>
        <p:nvSpPr>
          <p:cNvPr id="307" name="Текст 34"/>
          <p:cNvSpPr/>
          <p:nvPr>
            <p:ph type="body" sz="quarter" idx="27" hasCustomPrompt="1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8" name="Текст 4"/>
          <p:cNvSpPr/>
          <p:nvPr>
            <p:ph type="body" sz="quarter" idx="28" hasCustomPrompt="1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1817%</a:t>
            </a:r>
          </a:p>
        </p:txBody>
      </p:sp>
      <p:sp>
        <p:nvSpPr>
          <p:cNvPr id="309" name="Текст 34"/>
          <p:cNvSpPr/>
          <p:nvPr>
            <p:ph type="body" sz="quarter" idx="29" hasCustomPrompt="1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0" name="Текст 4"/>
          <p:cNvSpPr/>
          <p:nvPr>
            <p:ph type="body" sz="quarter" idx="30" hasCustomPrompt="1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11" name="Текст 34"/>
          <p:cNvSpPr/>
          <p:nvPr>
            <p:ph type="body" sz="quarter" idx="31" hasCustomPrompt="1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2" name="Текст 4"/>
          <p:cNvSpPr/>
          <p:nvPr>
            <p:ph type="body" sz="quarter" idx="32" hasCustomPrompt="1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413%</a:t>
            </a:r>
          </a:p>
        </p:txBody>
      </p:sp>
      <p:sp>
        <p:nvSpPr>
          <p:cNvPr id="313" name="Текст 34"/>
          <p:cNvSpPr/>
          <p:nvPr>
            <p:ph type="body" sz="quarter" idx="33" hasCustomPrompt="1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4" name="Текст 4"/>
          <p:cNvSpPr/>
          <p:nvPr>
            <p:ph type="body" sz="quarter" idx="34" hasCustomPrompt="1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379%</a:t>
            </a:r>
          </a:p>
        </p:txBody>
      </p:sp>
      <p:sp>
        <p:nvSpPr>
          <p:cNvPr id="315" name="Текст 34"/>
          <p:cNvSpPr/>
          <p:nvPr>
            <p:ph type="body" sz="quarter" idx="35" hasCustomPrompt="1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Рисунок 4"/>
          <p:cNvSpPr/>
          <p:nvPr>
            <p:ph type="pic" sz="quarter" idx="21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6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8754" y="692150"/>
            <a:ext cx="2655711" cy="550862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8" name="Рисунок 4"/>
          <p:cNvSpPr/>
          <p:nvPr>
            <p:ph type="pic" sz="quarter" idx="21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39" name="Рисунок 15" descr="Рисунок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12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Рисунок 4"/>
          <p:cNvSpPr/>
          <p:nvPr>
            <p:ph type="pic" sz="quarter" idx="22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5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73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Рисунок 4"/>
          <p:cNvSpPr/>
          <p:nvPr>
            <p:ph type="pic" sz="quarter" idx="21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52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48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Рисунок 4"/>
          <p:cNvSpPr/>
          <p:nvPr>
            <p:ph type="pic" sz="quarter" idx="22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106" y="692150"/>
            <a:ext cx="3863417" cy="801372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Рисунок 4"/>
          <p:cNvSpPr/>
          <p:nvPr>
            <p:ph type="pic" sz="half" idx="21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3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Скругленный прямоугольник 12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Рисунок 19"/>
          <p:cNvSpPr/>
          <p:nvPr>
            <p:ph type="pic" sz="quarter" idx="21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76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40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grpSp>
        <p:nvGrpSpPr>
          <p:cNvPr id="388" name="Группа 13"/>
          <p:cNvGrpSpPr/>
          <p:nvPr/>
        </p:nvGrpSpPr>
        <p:grpSpPr>
          <a:xfrm>
            <a:off x="8616939" y="452281"/>
            <a:ext cx="3169716" cy="5991383"/>
            <a:chOff x="0" y="0"/>
            <a:chExt cx="3169715" cy="5991381"/>
          </a:xfrm>
        </p:grpSpPr>
        <p:sp>
          <p:nvSpPr>
            <p:cNvPr id="386" name="Скругленный прямоугольник 15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87" name="Рисунок 14" descr="Рисунок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Рисунок 19"/>
          <p:cNvSpPr/>
          <p:nvPr>
            <p:ph type="pic" sz="quarter" idx="21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92" name="Группа 17"/>
          <p:cNvGrpSpPr/>
          <p:nvPr/>
        </p:nvGrpSpPr>
        <p:grpSpPr>
          <a:xfrm>
            <a:off x="5750197" y="452281"/>
            <a:ext cx="3169716" cy="5991383"/>
            <a:chOff x="0" y="0"/>
            <a:chExt cx="3169715" cy="5991381"/>
          </a:xfrm>
        </p:grpSpPr>
        <p:sp>
          <p:nvSpPr>
            <p:cNvPr id="390" name="Скругленный прямоугольник 20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1" name="Рисунок 19" descr="Рисунок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Рисунок 19"/>
          <p:cNvSpPr/>
          <p:nvPr>
            <p:ph type="pic" sz="quarter" idx="22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Скругленный прямоугольник 25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04" name="Рисунок 19"/>
          <p:cNvSpPr/>
          <p:nvPr>
            <p:ph type="pic" sz="quarter" idx="21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5" name="Скругленный прямоугольник 32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Рисунок 19"/>
          <p:cNvSpPr/>
          <p:nvPr>
            <p:ph type="pic" sz="quarter" idx="22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07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641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896" y="452281"/>
            <a:ext cx="3169717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 раздел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Скругленный прямоугольник 11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Рисунок 15"/>
          <p:cNvSpPr/>
          <p:nvPr>
            <p:ph type="pic" sz="half" idx="21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8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420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9061" y="498013"/>
            <a:ext cx="4303546" cy="81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Рисунок 12"/>
          <p:cNvSpPr/>
          <p:nvPr>
            <p:ph type="pic" sz="half" idx="21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2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6900" y="1773238"/>
            <a:ext cx="5868988" cy="3099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ody Level One…"/>
          <p:cNvSpPr txBox="1"/>
          <p:nvPr>
            <p:ph type="body" sz="half" idx="1" hasCustomPrompt="1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41" name="Текст 2"/>
          <p:cNvSpPr/>
          <p:nvPr>
            <p:ph type="body" sz="half" idx="2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Рисунок 12"/>
          <p:cNvSpPr/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51" name="Body Level One…"/>
          <p:cNvSpPr txBox="1"/>
          <p:nvPr>
            <p:ph type="body" sz="half" idx="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Рисунок 12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Заголовок – главная мысль слайда"/>
          <p:cNvSpPr txBox="1"/>
          <p:nvPr>
            <p:ph type="title" hasCustomPrompt="1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61" name="Body Level One…"/>
          <p:cNvSpPr txBox="1"/>
          <p:nvPr>
            <p:ph type="body" sz="half" idx="1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Рисунок 12"/>
          <p:cNvSpPr/>
          <p:nvPr>
            <p:ph type="pic" sz="half" idx="21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0" name="Body Level One…"/>
          <p:cNvSpPr txBox="1"/>
          <p:nvPr>
            <p:ph type="body" sz="quarter" idx="1" hasCustomPrompt="1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28613" indent="-328613">
              <a:lnSpc>
                <a:spcPct val="100000"/>
              </a:lnSpc>
              <a:defRPr sz="1800"/>
            </a:lvl2pPr>
            <a:lvl3pPr marL="674687" indent="-404812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800"/>
            </a:lvl4pPr>
            <a:lvl5pPr marL="2057400" indent="-228600">
              <a:lnSpc>
                <a:spcPct val="100000"/>
              </a:lnSpc>
              <a:defRPr sz="1800"/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1" name="Текст 5"/>
          <p:cNvSpPr/>
          <p:nvPr>
            <p:ph type="body" sz="quarter" idx="22" hasCustomPrompt="1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</p:spPr>
        <p:txBody>
          <a:bodyPr/>
          <a:lstStyle/>
          <a:p>
            <a:pPr/>
            <a:r>
              <a:t>Кратко сформулируйте главную мысль</a:t>
            </a:r>
          </a:p>
        </p:txBody>
      </p:sp>
      <p:sp>
        <p:nvSpPr>
          <p:cNvPr id="47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73" name="Текст 2"/>
          <p:cNvSpPr/>
          <p:nvPr>
            <p:ph type="body" sz="half" idx="23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Рисунок 12"/>
          <p:cNvSpPr/>
          <p:nvPr>
            <p:ph type="pic" sz="quarter" idx="21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Напишите основную мысль"/>
          <p:cNvSpPr txBox="1"/>
          <p:nvPr>
            <p:ph type="title" hasCustomPrompt="1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Напишите основную мысль</a:t>
            </a:r>
          </a:p>
        </p:txBody>
      </p:sp>
      <p:sp>
        <p:nvSpPr>
          <p:cNvPr id="483" name="Body Level One…"/>
          <p:cNvSpPr txBox="1"/>
          <p:nvPr>
            <p:ph type="body" sz="quarter" idx="1" hasCustomPrompt="1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Рисунок 33"/>
          <p:cNvSpPr/>
          <p:nvPr>
            <p:ph type="pic" sz="quarter" idx="21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2" name="Рисунок 34"/>
          <p:cNvSpPr/>
          <p:nvPr>
            <p:ph type="pic" sz="quarter" idx="22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3" name="Рисунок 36"/>
          <p:cNvSpPr/>
          <p:nvPr>
            <p:ph type="pic" sz="quarter" idx="23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4" name="Рисунок 37"/>
          <p:cNvSpPr/>
          <p:nvPr>
            <p:ph type="pic" sz="quarter" idx="24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Рисунок 33"/>
          <p:cNvSpPr/>
          <p:nvPr>
            <p:ph type="pic" sz="quarter" idx="25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6" name="Рисунок 34"/>
          <p:cNvSpPr/>
          <p:nvPr>
            <p:ph type="pic" sz="quarter" idx="26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7" name="Рисунок 36"/>
          <p:cNvSpPr/>
          <p:nvPr>
            <p:ph type="pic" sz="quarter" idx="27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8" name="Рисунок 37"/>
          <p:cNvSpPr/>
          <p:nvPr>
            <p:ph type="pic" sz="quarter" idx="28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9" name="Рисунок 33"/>
          <p:cNvSpPr/>
          <p:nvPr>
            <p:ph type="pic" sz="quarter" idx="29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0" name="Рисунок 34"/>
          <p:cNvSpPr/>
          <p:nvPr>
            <p:ph type="pic" sz="quarter" idx="30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Рисунок 36"/>
          <p:cNvSpPr/>
          <p:nvPr>
            <p:ph type="pic" sz="quarter" idx="31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Рисунок 37"/>
          <p:cNvSpPr/>
          <p:nvPr>
            <p:ph type="pic" sz="quarter" idx="32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Рисунок 33"/>
          <p:cNvSpPr/>
          <p:nvPr>
            <p:ph type="pic" sz="quarter" idx="33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Рисунок 34"/>
          <p:cNvSpPr/>
          <p:nvPr>
            <p:ph type="pic" sz="quarter" idx="34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5" name="Рисунок 36"/>
          <p:cNvSpPr/>
          <p:nvPr>
            <p:ph type="pic" sz="quarter" idx="35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6" name="Рисунок 37"/>
          <p:cNvSpPr/>
          <p:nvPr>
            <p:ph type="pic" sz="quarter" idx="36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7" name="Body Level One…"/>
          <p:cNvSpPr txBox="1"/>
          <p:nvPr>
            <p:ph type="body" sz="quarter" idx="1" hasCustomPrompt="1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17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17" name="Body Level One…"/>
          <p:cNvSpPr txBox="1"/>
          <p:nvPr>
            <p:ph type="body" sz="quarter" idx="1" hasCustomPrompt="1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  <a:lvl2pPr marL="657226" indent="-657226">
              <a:defRPr sz="3600">
                <a:solidFill>
                  <a:schemeClr val="accent1"/>
                </a:solidFill>
              </a:defRPr>
            </a:lvl2pPr>
            <a:lvl3pPr marL="1079500" indent="-809625">
              <a:defRPr sz="3600">
                <a:solidFill>
                  <a:schemeClr val="accent1"/>
                </a:solidFill>
              </a:defRPr>
            </a:lvl3pPr>
            <a:lvl4pPr marL="1828800" indent="-457200">
              <a:defRPr sz="3600">
                <a:solidFill>
                  <a:schemeClr val="accent1"/>
                </a:solidFill>
              </a:defRPr>
            </a:lvl4pPr>
            <a:lvl5pPr marL="2286000" indent="-457200"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8" name="Рисунок 33"/>
          <p:cNvSpPr/>
          <p:nvPr>
            <p:ph type="pic" sz="quarter" idx="21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Name + Surname"/>
          <p:cNvSpPr/>
          <p:nvPr>
            <p:ph type="body" sz="quarter" idx="22" hasCustomPrompt="1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 и фамилия</a:t>
            </a:r>
          </a:p>
        </p:txBody>
      </p:sp>
      <p:sp>
        <p:nvSpPr>
          <p:cNvPr id="520" name="Position"/>
          <p:cNvSpPr/>
          <p:nvPr>
            <p:ph type="body" sz="quarter" idx="23" hasCustomPrompt="1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Название должности</a:t>
            </a:r>
          </a:p>
        </p:txBody>
      </p:sp>
      <p:sp>
        <p:nvSpPr>
          <p:cNvPr id="521" name="Body Text"/>
          <p:cNvSpPr/>
          <p:nvPr>
            <p:ph type="body" sz="half" idx="24" hasCustomPrompt="1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</p:spPr>
        <p:txBody>
          <a:bodyPr/>
          <a:lstStyle/>
          <a:p>
            <a:pPr/>
            <a:r>
              <a:t>Опишите кратко идеи, подтверждающие основную мысль слайда
Уровень 2
Уровень 3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Body Level One…"/>
          <p:cNvSpPr txBox="1"/>
          <p:nvPr>
            <p:ph type="body" sz="quarter" idx="1" hasCustomPrompt="1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1pPr>
            <a:lvl2pPr marL="803276" indent="-80327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2pPr>
            <a:lvl3pPr marL="1259416" indent="-989541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3pPr>
            <a:lvl4pPr marL="19304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4pPr>
            <a:lvl5pPr marL="23876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0" name="Name + Surname"/>
          <p:cNvSpPr/>
          <p:nvPr>
            <p:ph type="body" sz="quarter" idx="21" hasCustomPrompt="1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и фамилия</a:t>
            </a:r>
          </a:p>
        </p:txBody>
      </p:sp>
      <p:sp>
        <p:nvSpPr>
          <p:cNvPr id="531" name="Body Text"/>
          <p:cNvSpPr/>
          <p:nvPr>
            <p:ph type="body" sz="quarter" idx="22" hasCustomPrompt="1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Опишите кратко идеи,  подтверждающие основную мысль слайда</a:t>
            </a:r>
          </a:p>
        </p:txBody>
      </p:sp>
      <p:sp>
        <p:nvSpPr>
          <p:cNvPr id="532" name="TextBox 11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Спасибо за внимание!"/>
          <p:cNvSpPr txBox="1"/>
          <p:nvPr>
            <p:ph type="title" hasCustomPrompt="1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grpSp>
        <p:nvGrpSpPr>
          <p:cNvPr id="546" name="Группа 6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44" name="Группа 8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2" name="Полилиния 10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Полилиния 11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45" name="Полилиния 9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Спасибо за внимание!"/>
          <p:cNvSpPr txBox="1"/>
          <p:nvPr>
            <p:ph type="title" hasCustomPrompt="1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5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 + подпись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Спасибо за внимание!"/>
          <p:cNvSpPr txBox="1"/>
          <p:nvPr>
            <p:ph type="title" hasCustomPrompt="1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6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7" name="Body Level One…"/>
          <p:cNvSpPr txBox="1"/>
          <p:nvPr>
            <p:ph type="body" sz="quarter" idx="1" hasCustomPrompt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Василий Иванов, должность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кц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Название раздела"/>
          <p:cNvSpPr txBox="1"/>
          <p:nvPr>
            <p:ph type="title" hasCustomPrompt="1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"/>
          <p:cNvSpPr txBox="1"/>
          <p:nvPr>
            <p:ph type="title" hasCustomPrompt="1"/>
          </p:nvPr>
        </p:nvSpPr>
        <p:spPr>
          <a:xfrm>
            <a:off x="677333" y="692150"/>
            <a:ext cx="2681817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Agenda</a:t>
            </a:r>
          </a:p>
        </p:txBody>
      </p:sp>
      <p:sp>
        <p:nvSpPr>
          <p:cNvPr id="113" name="Body Level One…"/>
          <p:cNvSpPr txBox="1"/>
          <p:nvPr>
            <p:ph type="body" idx="1" hasCustomPrompt="1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AutoNum type="arabicPeriod" startAt="1"/>
              <a:defRPr sz="2400"/>
            </a:lvl1pPr>
            <a:lvl2pPr marL="1072923" indent="-544285">
              <a:defRPr sz="2400"/>
            </a:lvl2pPr>
            <a:lvl3pPr marL="1495425" indent="-574675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Раскройте содержание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5"/>
          <p:cNvGrpSpPr/>
          <p:nvPr/>
        </p:nvGrpSpPr>
        <p:grpSpPr>
          <a:xfrm>
            <a:off x="-1" y="-114752"/>
            <a:ext cx="12188150" cy="64310"/>
            <a:chOff x="0" y="0"/>
            <a:chExt cx="12188148" cy="64308"/>
          </a:xfrm>
        </p:grpSpPr>
        <p:sp>
          <p:nvSpPr>
            <p:cNvPr id="2" name="Прямая соединительная линия 3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Прямая соединительная линия 6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Прямая соединительная линия 7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Прямая соединительная линия 8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Прямая соединительная линия 9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Прямая соединительная линия 10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Прямая соединительная линия 11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Прямая соединительная линия 12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Прямая соединительная линия 13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Прямая соединительная линия 14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Прямая соединительная линия 15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Прямая соединительная линия 16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Прямая соединительная линия 17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Прямая соединительная линия 18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Прямая соединительная линия 19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Прямая соединительная линия 20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Прямая соединительная линия 21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22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 23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Группа 25"/>
          <p:cNvGrpSpPr/>
          <p:nvPr/>
        </p:nvGrpSpPr>
        <p:grpSpPr>
          <a:xfrm>
            <a:off x="-4" y="6987088"/>
            <a:ext cx="12188150" cy="64310"/>
            <a:chOff x="0" y="0"/>
            <a:chExt cx="12188148" cy="64308"/>
          </a:xfrm>
        </p:grpSpPr>
        <p:sp>
          <p:nvSpPr>
            <p:cNvPr id="22" name="Прямая соединительная линия 26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Прямая соединительная линия 28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Прямая соединительная линия 29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Прямая соединительная линия 30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Прямая соединительная линия 31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Прямая соединительная линия 32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Прямая соединительная линия 33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Прямая соединительная линия 34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Прямая соединительная линия 35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Прямая соединительная линия 36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Прямая соединительная линия 37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Прямая соединительная линия 38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Прямая соединительная линия 39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Прямая соединительная линия 40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41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 42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Прямая соединительная линия 43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Прямая соединительная линия 44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Прямая соединительная линия 45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292100" marR="0" indent="-2921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629708" marR="0" indent="-359833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74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0320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4892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9464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036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860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Текст 4"/>
          <p:cNvSpPr txBox="1"/>
          <p:nvPr>
            <p:ph type="body" sz="quarter" idx="1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</p:spPr>
        <p:txBody>
          <a:bodyPr/>
          <a:lstStyle>
            <a:lvl1pPr defTabSz="859536">
              <a:defRPr sz="1879"/>
            </a:lvl1pPr>
          </a:lstStyle>
          <a:p>
            <a:pPr/>
            <a:r>
              <a:t>Дорофеев Юрий</a:t>
            </a:r>
          </a:p>
        </p:txBody>
      </p:sp>
      <p:sp>
        <p:nvSpPr>
          <p:cNvPr id="578" name="Заголовок 3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</p:spPr>
        <p:txBody>
          <a:bodyPr/>
          <a:lstStyle/>
          <a:p>
            <a:pPr/>
            <a:r>
              <a:t>Интерфейс. Основы верстки. Списки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Заголовок 7"/>
          <p:cNvSpPr txBox="1"/>
          <p:nvPr>
            <p:ph type="title"/>
          </p:nvPr>
        </p:nvSpPr>
        <p:spPr>
          <a:xfrm>
            <a:off x="677332" y="692150"/>
            <a:ext cx="3366031" cy="644242"/>
          </a:xfrm>
          <a:prstGeom prst="rect">
            <a:avLst/>
          </a:prstGeom>
        </p:spPr>
        <p:txBody>
          <a:bodyPr/>
          <a:lstStyle/>
          <a:p>
            <a:pPr/>
            <a:r>
              <a:t>Содержание</a:t>
            </a:r>
          </a:p>
        </p:txBody>
      </p:sp>
      <p:graphicFrame>
        <p:nvGraphicFramePr>
          <p:cNvPr id="581" name="Таблица 10"/>
          <p:cNvGraphicFramePr/>
          <p:nvPr/>
        </p:nvGraphicFramePr>
        <p:xfrm>
          <a:off x="4630968" y="719666"/>
          <a:ext cx="6883699" cy="37438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24855"/>
                <a:gridCol w="758843"/>
              </a:tblGrid>
              <a:tr h="751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+mj-lt"/>
                          <a:ea typeface="+mj-ea"/>
                          <a:cs typeface="+mj-cs"/>
                        </a:rPr>
                        <a:t>Создание проекта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Базовые элементы и свойства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Constraint Layout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RecyclerView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Обработка взаимодействия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Отметься на портале!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Овал 2"/>
          <p:cNvSpPr/>
          <p:nvPr/>
        </p:nvSpPr>
        <p:spPr>
          <a:xfrm>
            <a:off x="2098276" y="2350778"/>
            <a:ext cx="2305881" cy="23058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Заголовок 1"/>
          <p:cNvSpPr txBox="1"/>
          <p:nvPr>
            <p:ph type="title"/>
          </p:nvPr>
        </p:nvSpPr>
        <p:spPr>
          <a:xfrm>
            <a:off x="677334" y="692150"/>
            <a:ext cx="10855854" cy="644242"/>
          </a:xfrm>
          <a:prstGeom prst="rect">
            <a:avLst/>
          </a:prstGeom>
        </p:spPr>
        <p:txBody>
          <a:bodyPr/>
          <a:lstStyle/>
          <a:p>
            <a:pPr/>
            <a:r>
              <a:t>ДЗ</a:t>
            </a:r>
          </a:p>
        </p:txBody>
      </p:sp>
      <p:sp>
        <p:nvSpPr>
          <p:cNvPr id="588" name="TextBox 31"/>
          <p:cNvSpPr txBox="1"/>
          <p:nvPr/>
        </p:nvSpPr>
        <p:spPr>
          <a:xfrm>
            <a:off x="4970348" y="2586869"/>
            <a:ext cx="6398722" cy="1679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 sz="1600"/>
            </a:pPr>
            <a:r>
              <a:t>Тест для проверки усвоения материала по лекции.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 sz="1600"/>
            </a:pP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Сдать до 16.03.2022</a:t>
            </a: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15 минут на тест</a:t>
            </a:r>
          </a:p>
          <a:p>
            <a:pPr marL="160421" indent="-160421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 sz="1600"/>
            </a:pPr>
            <a:r>
              <a:t>5 балов за задание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6" b="6"/>
          <a:stretch>
            <a:fillRect/>
          </a:stretch>
        </p:blipFill>
        <p:spPr>
          <a:xfrm>
            <a:off x="2098276" y="2361301"/>
            <a:ext cx="2303861" cy="2303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8" y="0"/>
                </a:moveTo>
                <a:cubicBezTo>
                  <a:pt x="1394" y="1977"/>
                  <a:pt x="0" y="4839"/>
                  <a:pt x="0" y="8033"/>
                </a:cubicBezTo>
                <a:lnTo>
                  <a:pt x="0" y="10802"/>
                </a:ln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lnTo>
                  <a:pt x="21600" y="8033"/>
                </a:lnTo>
                <a:cubicBezTo>
                  <a:pt x="21600" y="4839"/>
                  <a:pt x="20206" y="1977"/>
                  <a:pt x="18002" y="0"/>
                </a:cubicBezTo>
                <a:lnTo>
                  <a:pt x="3598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Заголовок 1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</p:spPr>
        <p:txBody>
          <a:bodyPr/>
          <a:lstStyle/>
          <a:p>
            <a:pPr/>
            <a:r>
              <a:t>Пишем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Заголовок 3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</p:spPr>
        <p:txBody>
          <a:bodyPr anchor="t"/>
          <a:lstStyle/>
          <a:p>
            <a:pPr/>
            <a:r>
              <a:t>Оставьте отзыв!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Заголовок 3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/>
          <a:lstStyle/>
          <a:p>
            <a:pPr defTabSz="868680">
              <a:defRPr sz="6270"/>
            </a:pPr>
            <a:r>
              <a:t>Спасибо </a:t>
            </a:r>
            <a:br/>
            <a:r>
              <a:t>за внимание!</a:t>
            </a:r>
          </a:p>
        </p:txBody>
      </p:sp>
      <p:sp>
        <p:nvSpPr>
          <p:cNvPr id="596" name="Текст 1"/>
          <p:cNvSpPr txBox="1"/>
          <p:nvPr>
            <p:ph type="body" sz="quarter" idx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/>
          <a:p>
            <a:pPr/>
            <a:r>
              <a:t>Василий Иванов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