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 b="def" i="def"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CD8"/>
          </a:solidFill>
        </a:fill>
      </a:tcStyle>
    </a:wholeTbl>
    <a:band2H>
      <a:tcTxStyle b="def" i="def"/>
      <a:tcStyle>
        <a:tcBdr/>
        <a:fill>
          <a:solidFill>
            <a:srgbClr val="FFE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0D8"/>
          </a:solidFill>
        </a:fill>
      </a:tcStyle>
    </a:wholeTbl>
    <a:band2H>
      <a:tcTxStyle b="def" i="def"/>
      <a:tcStyle>
        <a:tcBdr/>
        <a:fill>
          <a:solidFill>
            <a:srgbClr val="E7F7ED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 16"/>
          <p:cNvSpPr/>
          <p:nvPr/>
        </p:nvSpPr>
        <p:spPr>
          <a:xfrm>
            <a:off x="3066459" y="-1"/>
            <a:ext cx="9141308" cy="6857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58" name="Группа 9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6" name="Группа 7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" name="Полилиния 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5" name="Полилиния 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7" name="Полилиния 14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/>
          <p:nvPr>
            <p:ph type="body" idx="1" hasCustomPrompt="1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 hasCustomPrompt="1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328613" indent="-328613">
              <a:defRPr sz="1800"/>
            </a:lvl2pPr>
            <a:lvl3pPr marL="674687" indent="-404812">
              <a:defRPr sz="1800"/>
            </a:lvl3pPr>
            <a:lvl4pPr marL="1600200" indent="-228600">
              <a:defRPr sz="1800"/>
            </a:lvl4pPr>
            <a:lvl5pPr marL="2057400" indent="-228600">
              <a:defRPr sz="1800"/>
            </a:lvl5pPr>
          </a:lstStyle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Текст 2"/>
          <p:cNvSpPr/>
          <p:nvPr>
            <p:ph type="body" sz="half" idx="21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/>
          <p:nvPr>
            <p:ph type="body" sz="half" idx="1" hasCustomPrompt="1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165528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Текст 2"/>
          <p:cNvSpPr/>
          <p:nvPr>
            <p:ph type="body" sz="half" idx="21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актои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Рисунок 100" descr="Рисунок 100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Body Level One…"/>
          <p:cNvSpPr txBox="1"/>
          <p:nvPr>
            <p:ph type="body" sz="quarter" idx="1" hasCustomPrompt="1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38150" indent="-438150">
              <a:defRPr sz="2400"/>
            </a:lvl2pPr>
            <a:lvl3pPr marL="809625" indent="-539750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кратко опишите фактоиды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7" name="Текст 4"/>
          <p:cNvSpPr/>
          <p:nvPr>
            <p:ph type="body" sz="half" idx="21" hasCustomPrompt="1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b="1" sz="15864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70 МЛН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rcRect l="34451" t="19158" r="15832" b="18806"/>
          <a:stretch>
            <a:fillRect/>
          </a:stretch>
        </p:blipFill>
        <p:spPr>
          <a:xfrm>
            <a:off x="5939755" y="-1"/>
            <a:ext cx="6252245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Body Level One…"/>
          <p:cNvSpPr txBox="1"/>
          <p:nvPr>
            <p:ph type="body" sz="quarter" idx="1" hasCustomPrompt="1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2099473" indent="-2099473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856177" indent="-2586302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8321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3289300" indent="-1460500"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Текст 34"/>
          <p:cNvSpPr/>
          <p:nvPr>
            <p:ph type="body" sz="quarter" idx="21" hasCustomPrompt="1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198" name="Текст 3"/>
          <p:cNvSpPr/>
          <p:nvPr>
            <p:ph type="body" sz="quarter" idx="22" hasCustomPrompt="1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1" sz="115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199" name="Текст 34"/>
          <p:cNvSpPr/>
          <p:nvPr>
            <p:ph type="body" sz="quarter" idx="23" hasCustomPrompt="1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ody Level One…"/>
          <p:cNvSpPr txBox="1"/>
          <p:nvPr>
            <p:ph type="body" sz="half" idx="1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09" name="Текст 3"/>
          <p:cNvSpPr/>
          <p:nvPr>
            <p:ph type="body" sz="quarter" idx="2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0" name="Текст 34"/>
          <p:cNvSpPr/>
          <p:nvPr>
            <p:ph type="body" sz="quarter" idx="22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1" name="Текст 3"/>
          <p:cNvSpPr/>
          <p:nvPr>
            <p:ph type="body" sz="quarter" idx="23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12" name="Текст 34"/>
          <p:cNvSpPr/>
          <p:nvPr>
            <p:ph type="body" sz="quarter" idx="24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ody Level One…"/>
          <p:cNvSpPr txBox="1"/>
          <p:nvPr>
            <p:ph type="body" sz="quarter" idx="1" hasCustomPrompt="1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  <a:lvl2pPr marL="1606553" indent="-160655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2pPr>
            <a:lvl3pPr marL="2248958" indent="-1979083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3pPr>
            <a:lvl4pPr marL="24892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4pPr>
            <a:lvl5pPr marL="2946400" indent="-1117600">
              <a:lnSpc>
                <a:spcPct val="100000"/>
              </a:lnSpc>
              <a:defRPr b="1" sz="8800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5pPr>
          </a:lstStyle>
          <a:p>
            <a:pPr/>
            <a:r>
              <a:t>140 МЛН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1" name="Текст 34"/>
          <p:cNvSpPr/>
          <p:nvPr>
            <p:ph type="body" sz="quarter" idx="21" hasCustomPrompt="1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2" name="Текст 3"/>
          <p:cNvSpPr/>
          <p:nvPr>
            <p:ph type="body" sz="quarter" idx="22" hasCustomPrompt="1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3" name="Текст 34"/>
          <p:cNvSpPr/>
          <p:nvPr>
            <p:ph type="body" sz="quarter" idx="23" hasCustomPrompt="1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4" name="Текст 3"/>
          <p:cNvSpPr/>
          <p:nvPr>
            <p:ph type="body" sz="quarter" idx="24" hasCustomPrompt="1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5" name="Текст 34"/>
          <p:cNvSpPr/>
          <p:nvPr>
            <p:ph type="body" sz="quarter" idx="25" hasCustomPrompt="1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6" name="Текст 3"/>
          <p:cNvSpPr/>
          <p:nvPr>
            <p:ph type="body" sz="quarter" idx="26" hasCustomPrompt="1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</p:spPr>
        <p:txBody>
          <a:bodyPr anchor="b"/>
          <a:lstStyle>
            <a:lvl1pPr defTabSz="740663">
              <a:lnSpc>
                <a:spcPct val="100000"/>
              </a:lnSpc>
              <a:spcBef>
                <a:spcPts val="800"/>
              </a:spcBef>
              <a:defRPr b="1" sz="7128"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140 МЛН </a:t>
            </a:r>
          </a:p>
        </p:txBody>
      </p:sp>
      <p:sp>
        <p:nvSpPr>
          <p:cNvPr id="227" name="Текст 34"/>
          <p:cNvSpPr/>
          <p:nvPr>
            <p:ph type="body" sz="quarter" idx="27" hasCustomPrompt="1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кратко опишите фактоиды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Текст 34"/>
          <p:cNvSpPr/>
          <p:nvPr>
            <p:ph type="body" sz="quarter" idx="21" hasCustomPrompt="1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7" name="Текст 4"/>
          <p:cNvSpPr/>
          <p:nvPr>
            <p:ph type="body" sz="quarter" idx="22" hasCustomPrompt="1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1417%</a:t>
            </a:r>
          </a:p>
        </p:txBody>
      </p:sp>
      <p:sp>
        <p:nvSpPr>
          <p:cNvPr id="238" name="Текст 34"/>
          <p:cNvSpPr/>
          <p:nvPr>
            <p:ph type="body" sz="quarter" idx="23" hasCustomPrompt="1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39" name="Текст 4"/>
          <p:cNvSpPr/>
          <p:nvPr>
            <p:ph type="body" sz="quarter" idx="24" hasCustomPrompt="1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898%</a:t>
            </a:r>
          </a:p>
        </p:txBody>
      </p:sp>
      <p:sp>
        <p:nvSpPr>
          <p:cNvPr id="240" name="Текст 34"/>
          <p:cNvSpPr/>
          <p:nvPr>
            <p:ph type="body" sz="quarter" idx="25" hasCustomPrompt="1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1" name="Текст 4"/>
          <p:cNvSpPr/>
          <p:nvPr>
            <p:ph type="body" sz="quarter" idx="26" hasCustomPrompt="1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698%</a:t>
            </a:r>
          </a:p>
        </p:txBody>
      </p:sp>
      <p:sp>
        <p:nvSpPr>
          <p:cNvPr id="242" name="Текст 34"/>
          <p:cNvSpPr/>
          <p:nvPr>
            <p:ph type="body" sz="quarter" idx="27" hasCustomPrompt="1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43" name="Текст 34"/>
          <p:cNvSpPr/>
          <p:nvPr>
            <p:ph type="body" sz="quarter" idx="28" hasCustomPrompt="1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4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 hasCustomPrompt="1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 marL="365125" indent="-365125">
              <a:lnSpc>
                <a:spcPct val="90000"/>
              </a:lnSpc>
              <a:spcBef>
                <a:spcPts val="0"/>
              </a:spcBef>
              <a:defRPr sz="2000"/>
            </a:lvl2pPr>
            <a:lvl3pPr marL="719666" indent="-449791">
              <a:lnSpc>
                <a:spcPct val="90000"/>
              </a:lnSpc>
              <a:spcBef>
                <a:spcPts val="0"/>
              </a:spcBef>
              <a:defRPr sz="2000"/>
            </a:lvl3pPr>
            <a:lvl4pPr marL="1625600" indent="-254000">
              <a:lnSpc>
                <a:spcPct val="90000"/>
              </a:lnSpc>
              <a:spcBef>
                <a:spcPts val="0"/>
              </a:spcBef>
              <a:defRPr sz="2000"/>
            </a:lvl4pPr>
            <a:lvl5pPr marL="2082800" indent="-254000"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Добавьте подзаголовок — раскройте детали вашей темы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Напишите тему презентации"/>
          <p:cNvSpPr txBox="1"/>
          <p:nvPr>
            <p:ph type="title" hasCustomPrompt="1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Напишите тему презентации</a:t>
            </a:r>
          </a:p>
        </p:txBody>
      </p:sp>
      <p:grpSp>
        <p:nvGrpSpPr>
          <p:cNvPr id="72" name="Группа 7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70" name="Группа 12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68" name="Полилиния 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" name="Полилиния 15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71" name="Полилиния 13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ody Level One…"/>
          <p:cNvSpPr txBox="1"/>
          <p:nvPr>
            <p:ph type="body" sz="quarter" idx="1" hasCustomPrompt="1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3" name="Текст 34"/>
          <p:cNvSpPr/>
          <p:nvPr>
            <p:ph type="body" sz="quarter" idx="21" hasCustomPrompt="1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4" name="Текст 4"/>
          <p:cNvSpPr/>
          <p:nvPr>
            <p:ph type="body" sz="quarter" idx="22" hasCustomPrompt="1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196%</a:t>
            </a:r>
          </a:p>
        </p:txBody>
      </p:sp>
      <p:sp>
        <p:nvSpPr>
          <p:cNvPr id="255" name="Текст 34"/>
          <p:cNvSpPr/>
          <p:nvPr>
            <p:ph type="body" sz="quarter" idx="23" hasCustomPrompt="1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6" name="Текст 4"/>
          <p:cNvSpPr/>
          <p:nvPr>
            <p:ph type="body" sz="quarter" idx="24" hasCustomPrompt="1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1811%</a:t>
            </a:r>
          </a:p>
        </p:txBody>
      </p:sp>
      <p:sp>
        <p:nvSpPr>
          <p:cNvPr id="257" name="Текст 34"/>
          <p:cNvSpPr/>
          <p:nvPr>
            <p:ph type="body" sz="quarter" idx="25" hasCustomPrompt="1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58" name="Текст 4"/>
          <p:cNvSpPr/>
          <p:nvPr>
            <p:ph type="body" sz="quarter" idx="26" hasCustomPrompt="1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119%</a:t>
            </a:r>
          </a:p>
        </p:txBody>
      </p:sp>
      <p:sp>
        <p:nvSpPr>
          <p:cNvPr id="259" name="Текст 34"/>
          <p:cNvSpPr/>
          <p:nvPr>
            <p:ph type="body" sz="quarter" idx="27" hasCustomPrompt="1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0" name="Текст 4"/>
          <p:cNvSpPr/>
          <p:nvPr>
            <p:ph type="body" sz="quarter" idx="28" hasCustomPrompt="1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1412%</a:t>
            </a:r>
          </a:p>
        </p:txBody>
      </p:sp>
      <p:sp>
        <p:nvSpPr>
          <p:cNvPr id="261" name="Текст 34"/>
          <p:cNvSpPr/>
          <p:nvPr>
            <p:ph type="body" sz="quarter" idx="29" hasCustomPrompt="1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2" name="Текст 4"/>
          <p:cNvSpPr/>
          <p:nvPr>
            <p:ph type="body" sz="quarter" idx="30" hasCustomPrompt="1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135%</a:t>
            </a:r>
          </a:p>
        </p:txBody>
      </p:sp>
      <p:sp>
        <p:nvSpPr>
          <p:cNvPr id="263" name="Текст 34"/>
          <p:cNvSpPr/>
          <p:nvPr>
            <p:ph type="body" sz="quarter" idx="31" hasCustomPrompt="1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64" name="Текст 34"/>
          <p:cNvSpPr/>
          <p:nvPr>
            <p:ph type="body" sz="quarter" idx="32" hasCustomPrompt="1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6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ody Level One…"/>
          <p:cNvSpPr txBox="1"/>
          <p:nvPr>
            <p:ph type="body" sz="quarter" idx="1" hasCustomPrompt="1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4" name="Текст 34"/>
          <p:cNvSpPr/>
          <p:nvPr>
            <p:ph type="body" sz="quarter" idx="21" hasCustomPrompt="1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5" name="Текст 4"/>
          <p:cNvSpPr/>
          <p:nvPr>
            <p:ph type="body" sz="quarter" idx="22" hasCustomPrompt="1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6" name="Текст 34"/>
          <p:cNvSpPr/>
          <p:nvPr>
            <p:ph type="body" sz="quarter" idx="23" hasCustomPrompt="1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7" name="Текст 4"/>
          <p:cNvSpPr/>
          <p:nvPr>
            <p:ph type="body" sz="quarter" idx="24" hasCustomPrompt="1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</p:spPr>
        <p:txBody>
          <a:bodyPr/>
          <a:lstStyle>
            <a:lvl1pPr defTabSz="905255">
              <a:spcBef>
                <a:spcPts val="900"/>
              </a:spcBef>
              <a:defRPr sz="5346"/>
            </a:lvl1pPr>
          </a:lstStyle>
          <a:p>
            <a:pPr/>
            <a:r>
              <a:t>100%</a:t>
            </a:r>
          </a:p>
        </p:txBody>
      </p:sp>
      <p:sp>
        <p:nvSpPr>
          <p:cNvPr id="278" name="Текст 34"/>
          <p:cNvSpPr/>
          <p:nvPr>
            <p:ph type="body" sz="quarter" idx="25" hasCustomPrompt="1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79" name="Текст 4"/>
          <p:cNvSpPr/>
          <p:nvPr>
            <p:ph type="body" sz="quarter" idx="26" hasCustomPrompt="1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0" name="Текст 34"/>
          <p:cNvSpPr/>
          <p:nvPr>
            <p:ph type="body" sz="quarter" idx="27" hasCustomPrompt="1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1" name="Текст 4"/>
          <p:cNvSpPr/>
          <p:nvPr>
            <p:ph type="body" sz="quarter" idx="28" hasCustomPrompt="1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2" name="Текст 34"/>
          <p:cNvSpPr/>
          <p:nvPr>
            <p:ph type="body" sz="quarter" idx="29" hasCustomPrompt="1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3" name="Текст 4"/>
          <p:cNvSpPr/>
          <p:nvPr>
            <p:ph type="body" sz="quarter" idx="30" hasCustomPrompt="1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4" name="Текст 34"/>
          <p:cNvSpPr/>
          <p:nvPr>
            <p:ph type="body" sz="quarter" idx="31" hasCustomPrompt="1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5" name="Текст 4"/>
          <p:cNvSpPr/>
          <p:nvPr>
            <p:ph type="body" sz="quarter" idx="32" hasCustomPrompt="1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6" name="Текст 34"/>
          <p:cNvSpPr/>
          <p:nvPr>
            <p:ph type="body" sz="quarter" idx="33" hasCustomPrompt="1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7" name="Текст 4"/>
          <p:cNvSpPr/>
          <p:nvPr>
            <p:ph type="body" sz="quarter" idx="34" hasCustomPrompt="1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88" name="Текст 34"/>
          <p:cNvSpPr/>
          <p:nvPr>
            <p:ph type="body" sz="quarter" idx="35" hasCustomPrompt="1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89" name="Текст 4"/>
          <p:cNvSpPr/>
          <p:nvPr>
            <p:ph type="body" sz="quarter" idx="36" hasCustomPrompt="1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5238"/>
            </a:lvl1pPr>
          </a:lstStyle>
          <a:p>
            <a:pPr/>
            <a:r>
              <a:t>100%</a:t>
            </a:r>
          </a:p>
        </p:txBody>
      </p:sp>
      <p:sp>
        <p:nvSpPr>
          <p:cNvPr id="290" name="Текст 34"/>
          <p:cNvSpPr/>
          <p:nvPr>
            <p:ph type="body" sz="quarter" idx="37" hasCustomPrompt="1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291" name="Текст 34"/>
          <p:cNvSpPr/>
          <p:nvPr>
            <p:ph type="body" sz="quarter" idx="38" hasCustomPrompt="1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</p:spPr>
        <p:txBody>
          <a:bodyPr/>
          <a:lstStyle>
            <a:lvl1pPr defTabSz="868680">
              <a:spcBef>
                <a:spcPts val="900"/>
              </a:spcBef>
              <a:defRPr sz="1520"/>
            </a:lvl1pPr>
          </a:lstStyle>
          <a:p>
            <a:pPr/>
            <a:r>
              <a:t>Опишите кратко идеи, подтверждающие основную мысль слайда
Уровень 2</a:t>
            </a:r>
          </a:p>
        </p:txBody>
      </p:sp>
      <p:sp>
        <p:nvSpPr>
          <p:cNvPr id="29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ody Level One…"/>
          <p:cNvSpPr txBox="1"/>
          <p:nvPr>
            <p:ph type="body" sz="quarter" idx="1" hasCustomPrompt="1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  <a:lvl2pPr marL="985839" indent="-985839">
              <a:defRPr sz="5400"/>
            </a:lvl2pPr>
            <a:lvl3pPr marL="1484312" indent="-1214437">
              <a:defRPr sz="5400"/>
            </a:lvl3pPr>
            <a:lvl4pPr marL="2057400" indent="-685800">
              <a:defRPr sz="5400"/>
            </a:lvl4pPr>
            <a:lvl5pPr marL="2514600" indent="-685800">
              <a:defRPr sz="5400"/>
            </a:lvl5pPr>
          </a:lstStyle>
          <a:p>
            <a:pPr/>
            <a:r>
              <a:t>1817%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1" name="Текст 34"/>
          <p:cNvSpPr/>
          <p:nvPr>
            <p:ph type="body" sz="quarter" idx="21" hasCustomPrompt="1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2" name="Текст 4"/>
          <p:cNvSpPr/>
          <p:nvPr>
            <p:ph type="body" sz="quarter" idx="22" hasCustomPrompt="1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03" name="Текст 34"/>
          <p:cNvSpPr/>
          <p:nvPr>
            <p:ph type="body" sz="quarter" idx="23" hasCustomPrompt="1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4" name="Текст 4"/>
          <p:cNvSpPr/>
          <p:nvPr>
            <p:ph type="body" sz="quarter" idx="24" hasCustomPrompt="1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1431%</a:t>
            </a:r>
          </a:p>
        </p:txBody>
      </p:sp>
      <p:sp>
        <p:nvSpPr>
          <p:cNvPr id="305" name="Текст 34"/>
          <p:cNvSpPr/>
          <p:nvPr>
            <p:ph type="body" sz="quarter" idx="25" hasCustomPrompt="1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6" name="Текст 4"/>
          <p:cNvSpPr/>
          <p:nvPr>
            <p:ph type="body" sz="quarter" idx="26" hasCustomPrompt="1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479%</a:t>
            </a:r>
          </a:p>
        </p:txBody>
      </p:sp>
      <p:sp>
        <p:nvSpPr>
          <p:cNvPr id="307" name="Текст 34"/>
          <p:cNvSpPr/>
          <p:nvPr>
            <p:ph type="body" sz="quarter" idx="27" hasCustomPrompt="1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08" name="Текст 4"/>
          <p:cNvSpPr/>
          <p:nvPr>
            <p:ph type="body" sz="quarter" idx="28" hasCustomPrompt="1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1817%</a:t>
            </a:r>
          </a:p>
        </p:txBody>
      </p:sp>
      <p:sp>
        <p:nvSpPr>
          <p:cNvPr id="309" name="Текст 34"/>
          <p:cNvSpPr/>
          <p:nvPr>
            <p:ph type="body" sz="quarter" idx="29" hasCustomPrompt="1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0" name="Текст 4"/>
          <p:cNvSpPr/>
          <p:nvPr>
            <p:ph type="body" sz="quarter" idx="30" hasCustomPrompt="1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898%</a:t>
            </a:r>
          </a:p>
        </p:txBody>
      </p:sp>
      <p:sp>
        <p:nvSpPr>
          <p:cNvPr id="311" name="Текст 34"/>
          <p:cNvSpPr/>
          <p:nvPr>
            <p:ph type="body" sz="quarter" idx="31" hasCustomPrompt="1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2" name="Текст 4"/>
          <p:cNvSpPr/>
          <p:nvPr>
            <p:ph type="body" sz="quarter" idx="32" hasCustomPrompt="1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413%</a:t>
            </a:r>
          </a:p>
        </p:txBody>
      </p:sp>
      <p:sp>
        <p:nvSpPr>
          <p:cNvPr id="313" name="Текст 34"/>
          <p:cNvSpPr/>
          <p:nvPr>
            <p:ph type="body" sz="quarter" idx="33" hasCustomPrompt="1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4" name="Текст 4"/>
          <p:cNvSpPr/>
          <p:nvPr>
            <p:ph type="body" sz="quarter" idx="34" hasCustomPrompt="1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</p:spPr>
        <p:txBody>
          <a:bodyPr/>
          <a:lstStyle>
            <a:lvl1pPr defTabSz="841247">
              <a:spcBef>
                <a:spcPts val="900"/>
              </a:spcBef>
              <a:defRPr sz="4968"/>
            </a:lvl1pPr>
          </a:lstStyle>
          <a:p>
            <a:pPr/>
            <a:r>
              <a:t>379%</a:t>
            </a:r>
          </a:p>
        </p:txBody>
      </p:sp>
      <p:sp>
        <p:nvSpPr>
          <p:cNvPr id="315" name="Текст 34"/>
          <p:cNvSpPr/>
          <p:nvPr>
            <p:ph type="body" sz="quarter" idx="35" hasCustomPrompt="1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</p:spPr>
        <p:txBody>
          <a:bodyPr/>
          <a:lstStyle/>
          <a:p>
            <a:pPr/>
            <a:r>
              <a:t>кратко опишите фактоиды</a:t>
            </a:r>
          </a:p>
        </p:txBody>
      </p:sp>
      <p:sp>
        <p:nvSpPr>
          <p:cNvPr id="31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43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Рисунок 4"/>
          <p:cNvSpPr/>
          <p:nvPr>
            <p:ph type="pic" sz="quarter" idx="21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6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 androi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3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8754" y="692150"/>
            <a:ext cx="2655711" cy="550862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338" name="Рисунок 4"/>
          <p:cNvSpPr/>
          <p:nvPr>
            <p:ph type="pic" sz="quarter" idx="21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39" name="Рисунок 15" descr="Рисунок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129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Рисунок 4"/>
          <p:cNvSpPr/>
          <p:nvPr>
            <p:ph type="pic" sz="quarter" idx="22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 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5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0573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Рисунок 4"/>
          <p:cNvSpPr/>
          <p:nvPr>
            <p:ph type="pic" sz="quarter" idx="21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352" name="Рисунок 14" descr="Рисунок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48" y="692150"/>
            <a:ext cx="2655711" cy="550862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Рисунок 4"/>
          <p:cNvSpPr/>
          <p:nvPr>
            <p:ph type="pic" sz="quarter" idx="22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(androi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1106" y="692150"/>
            <a:ext cx="3863417" cy="8013720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Рисунок 4"/>
          <p:cNvSpPr/>
          <p:nvPr>
            <p:ph type="pic" sz="half" idx="21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3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4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Скругленный прямоугольник 12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Рисунок 19"/>
          <p:cNvSpPr/>
          <p:nvPr>
            <p:ph type="pic" sz="quarter" idx="21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4" name="Body Level One…"/>
          <p:cNvSpPr txBox="1"/>
          <p:nvPr>
            <p:ph type="body" sz="half" idx="1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376" name="Рисунок 13" descr="Рисунок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8240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Body Level One…"/>
          <p:cNvSpPr txBox="1"/>
          <p:nvPr>
            <p:ph type="body" sz="half" idx="1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grpSp>
        <p:nvGrpSpPr>
          <p:cNvPr id="388" name="Группа 13"/>
          <p:cNvGrpSpPr/>
          <p:nvPr/>
        </p:nvGrpSpPr>
        <p:grpSpPr>
          <a:xfrm>
            <a:off x="8616939" y="452281"/>
            <a:ext cx="3169716" cy="5991383"/>
            <a:chOff x="0" y="0"/>
            <a:chExt cx="3169715" cy="5991381"/>
          </a:xfrm>
        </p:grpSpPr>
        <p:sp>
          <p:nvSpPr>
            <p:cNvPr id="386" name="Скругленный прямоугольник 15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87" name="Рисунок 14" descr="Рисунок 1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Рисунок 19"/>
          <p:cNvSpPr/>
          <p:nvPr>
            <p:ph type="pic" sz="quarter" idx="21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92" name="Группа 17"/>
          <p:cNvGrpSpPr/>
          <p:nvPr/>
        </p:nvGrpSpPr>
        <p:grpSpPr>
          <a:xfrm>
            <a:off x="5750197" y="452281"/>
            <a:ext cx="3169716" cy="5991383"/>
            <a:chOff x="0" y="0"/>
            <a:chExt cx="3169715" cy="5991381"/>
          </a:xfrm>
        </p:grpSpPr>
        <p:sp>
          <p:nvSpPr>
            <p:cNvPr id="390" name="Скругленный прямоугольник 20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name="adj" fmla="val 9524"/>
              </a:avLst>
            </a:pr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91" name="Рисунок 19" descr="Рисунок 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169716" cy="5991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3" name="Рисунок 19"/>
          <p:cNvSpPr/>
          <p:nvPr>
            <p:ph type="pic" sz="quarter" idx="22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мокапа телефона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Скругленный прямоугольник 25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2" name="Body Level One…"/>
          <p:cNvSpPr txBox="1"/>
          <p:nvPr>
            <p:ph type="body" sz="half" idx="1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Заголовок – главная мысль слайда"/>
          <p:cNvSpPr txBox="1"/>
          <p:nvPr>
            <p:ph type="title" hasCustomPrompt="1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04" name="Рисунок 19"/>
          <p:cNvSpPr/>
          <p:nvPr>
            <p:ph type="pic" sz="quarter" idx="21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5" name="Скругленный прямоугольник 32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6" name="Рисунок 19"/>
          <p:cNvSpPr/>
          <p:nvPr>
            <p:ph type="pic" sz="quarter" idx="22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07" name="Рисунок 11" descr="Рисунок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641" y="452281"/>
            <a:ext cx="3169716" cy="5991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896" y="452281"/>
            <a:ext cx="3169717" cy="5991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 раздела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Увеличенный мокап телефон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Скругленный прямоугольник 11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name="adj" fmla="val 9524"/>
            </a:avLst>
          </a:prstGeom>
          <a:solidFill>
            <a:srgbClr val="000000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Рисунок 15"/>
          <p:cNvSpPr/>
          <p:nvPr>
            <p:ph type="pic" sz="half" idx="21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ln w="6350">
            <a:solidFill>
              <a:srgbClr val="000000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8" name="Body Level One…"/>
          <p:cNvSpPr txBox="1"/>
          <p:nvPr>
            <p:ph type="body" sz="half" idx="1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pic>
        <p:nvPicPr>
          <p:cNvPr id="420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9061" y="498013"/>
            <a:ext cx="4303546" cy="8134544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криншот (16: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Рисунок 12"/>
          <p:cNvSpPr/>
          <p:nvPr>
            <p:ph type="pic" sz="half" idx="21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42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6900" y="1773238"/>
            <a:ext cx="5868988" cy="3099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Body Level One…"/>
          <p:cNvSpPr txBox="1"/>
          <p:nvPr>
            <p:ph type="body" sz="half" idx="1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ody Level One…"/>
          <p:cNvSpPr txBox="1"/>
          <p:nvPr>
            <p:ph type="body" sz="half" idx="1" hasCustomPrompt="1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</p:spPr>
        <p:txBody>
          <a:bodyPr/>
          <a:lstStyle/>
          <a:p>
            <a:pPr/>
            <a:r>
              <a:t>Объект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41" name="Текст 2"/>
          <p:cNvSpPr/>
          <p:nvPr>
            <p:ph type="body" sz="half" idx="2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Рисунок 12"/>
          <p:cNvSpPr/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51" name="Body Level One…"/>
          <p:cNvSpPr txBox="1"/>
          <p:nvPr>
            <p:ph type="body" sz="half" idx="1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Рисунок 12"/>
          <p:cNvSpPr/>
          <p:nvPr>
            <p:ph type="pic" idx="2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0" name="Заголовок – главная мысль слайда"/>
          <p:cNvSpPr txBox="1"/>
          <p:nvPr>
            <p:ph type="title" hasCustomPrompt="1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61" name="Body Level One…"/>
          <p:cNvSpPr txBox="1"/>
          <p:nvPr>
            <p:ph type="body" sz="half" idx="1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Рисунок 12"/>
          <p:cNvSpPr/>
          <p:nvPr>
            <p:ph type="pic" sz="half" idx="21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0" name="Body Level One…"/>
          <p:cNvSpPr txBox="1"/>
          <p:nvPr>
            <p:ph type="body" sz="quarter" idx="1" hasCustomPrompt="1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28613" indent="-328613">
              <a:lnSpc>
                <a:spcPct val="100000"/>
              </a:lnSpc>
              <a:defRPr sz="1800"/>
            </a:lvl2pPr>
            <a:lvl3pPr marL="674687" indent="-404812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800"/>
            </a:lvl4pPr>
            <a:lvl5pPr marL="2057400" indent="-228600">
              <a:lnSpc>
                <a:spcPct val="100000"/>
              </a:lnSpc>
              <a:defRPr sz="1800"/>
            </a:lvl5pPr>
          </a:lstStyle>
          <a:p>
            <a:pPr/>
            <a:r>
              <a:t>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1" name="Текст 5"/>
          <p:cNvSpPr/>
          <p:nvPr>
            <p:ph type="body" sz="quarter" idx="22" hasCustomPrompt="1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</p:spPr>
        <p:txBody>
          <a:bodyPr/>
          <a:lstStyle/>
          <a:p>
            <a:pPr/>
            <a:r>
              <a:t>Кратко сформулируйте главную мысль</a:t>
            </a:r>
          </a:p>
        </p:txBody>
      </p:sp>
      <p:sp>
        <p:nvSpPr>
          <p:cNvPr id="472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473" name="Текст 2"/>
          <p:cNvSpPr/>
          <p:nvPr>
            <p:ph type="body" sz="half" idx="23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Рисунок 12"/>
          <p:cNvSpPr/>
          <p:nvPr>
            <p:ph type="pic" sz="quarter" idx="21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2" name="Напишите основную мысль"/>
          <p:cNvSpPr txBox="1"/>
          <p:nvPr>
            <p:ph type="title" hasCustomPrompt="1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Напишите основную мысль</a:t>
            </a:r>
          </a:p>
        </p:txBody>
      </p:sp>
      <p:sp>
        <p:nvSpPr>
          <p:cNvPr id="483" name="Body Level One…"/>
          <p:cNvSpPr txBox="1"/>
          <p:nvPr>
            <p:ph type="body" sz="quarter" idx="1" hasCustomPrompt="1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Рисунок 33"/>
          <p:cNvSpPr/>
          <p:nvPr>
            <p:ph type="pic" sz="quarter" idx="21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2" name="Рисунок 34"/>
          <p:cNvSpPr/>
          <p:nvPr>
            <p:ph type="pic" sz="quarter" idx="22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3" name="Рисунок 36"/>
          <p:cNvSpPr/>
          <p:nvPr>
            <p:ph type="pic" sz="quarter" idx="23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4" name="Рисунок 37"/>
          <p:cNvSpPr/>
          <p:nvPr>
            <p:ph type="pic" sz="quarter" idx="24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5" name="Рисунок 33"/>
          <p:cNvSpPr/>
          <p:nvPr>
            <p:ph type="pic" sz="quarter" idx="25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6" name="Рисунок 34"/>
          <p:cNvSpPr/>
          <p:nvPr>
            <p:ph type="pic" sz="quarter" idx="26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7" name="Рисунок 36"/>
          <p:cNvSpPr/>
          <p:nvPr>
            <p:ph type="pic" sz="quarter" idx="27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8" name="Рисунок 37"/>
          <p:cNvSpPr/>
          <p:nvPr>
            <p:ph type="pic" sz="quarter" idx="28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9" name="Рисунок 33"/>
          <p:cNvSpPr/>
          <p:nvPr>
            <p:ph type="pic" sz="quarter" idx="29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0" name="Рисунок 34"/>
          <p:cNvSpPr/>
          <p:nvPr>
            <p:ph type="pic" sz="quarter" idx="30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Рисунок 36"/>
          <p:cNvSpPr/>
          <p:nvPr>
            <p:ph type="pic" sz="quarter" idx="31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Рисунок 37"/>
          <p:cNvSpPr/>
          <p:nvPr>
            <p:ph type="pic" sz="quarter" idx="32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Рисунок 33"/>
          <p:cNvSpPr/>
          <p:nvPr>
            <p:ph type="pic" sz="quarter" idx="33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Рисунок 34"/>
          <p:cNvSpPr/>
          <p:nvPr>
            <p:ph type="pic" sz="quarter" idx="34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5" name="Рисунок 36"/>
          <p:cNvSpPr/>
          <p:nvPr>
            <p:ph type="pic" sz="quarter" idx="35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6" name="Рисунок 37"/>
          <p:cNvSpPr/>
          <p:nvPr>
            <p:ph type="pic" sz="quarter" idx="36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7" name="Body Level One…"/>
          <p:cNvSpPr txBox="1"/>
          <p:nvPr>
            <p:ph type="body" sz="quarter" idx="1" hasCustomPrompt="1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</p:spPr>
        <p:txBody>
          <a:bodyPr/>
          <a:lstStyle>
            <a:lvl2pPr marL="261257" indent="-261257"/>
          </a:lstStyle>
          <a:p>
            <a:pPr/>
            <a:r>
              <a:t>Опишите кратко идеи, подтверждающие основную мысль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8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5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Box 17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17" name="Body Level One…"/>
          <p:cNvSpPr txBox="1"/>
          <p:nvPr>
            <p:ph type="body" sz="quarter" idx="1" hasCustomPrompt="1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  <a:lvl2pPr marL="657226" indent="-657226">
              <a:defRPr sz="3600">
                <a:solidFill>
                  <a:schemeClr val="accent1"/>
                </a:solidFill>
              </a:defRPr>
            </a:lvl2pPr>
            <a:lvl3pPr marL="1079500" indent="-809625">
              <a:defRPr sz="3600">
                <a:solidFill>
                  <a:schemeClr val="accent1"/>
                </a:solidFill>
              </a:defRPr>
            </a:lvl3pPr>
            <a:lvl4pPr marL="1828800" indent="-457200">
              <a:defRPr sz="3600">
                <a:solidFill>
                  <a:schemeClr val="accent1"/>
                </a:solidFill>
              </a:defRPr>
            </a:lvl4pPr>
            <a:lvl5pPr marL="2286000" indent="-457200"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8" name="Рисунок 33"/>
          <p:cNvSpPr/>
          <p:nvPr>
            <p:ph type="pic" sz="quarter" idx="21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Name + Surname"/>
          <p:cNvSpPr/>
          <p:nvPr>
            <p:ph type="body" sz="quarter" idx="22" hasCustomPrompt="1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 и фамилия</a:t>
            </a:r>
          </a:p>
        </p:txBody>
      </p:sp>
      <p:sp>
        <p:nvSpPr>
          <p:cNvPr id="520" name="Position"/>
          <p:cNvSpPr/>
          <p:nvPr>
            <p:ph type="body" sz="quarter" idx="23" hasCustomPrompt="1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Название должности</a:t>
            </a:r>
          </a:p>
        </p:txBody>
      </p:sp>
      <p:sp>
        <p:nvSpPr>
          <p:cNvPr id="521" name="Body Text"/>
          <p:cNvSpPr/>
          <p:nvPr>
            <p:ph type="body" sz="half" idx="24" hasCustomPrompt="1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</p:spPr>
        <p:txBody>
          <a:bodyPr/>
          <a:lstStyle/>
          <a:p>
            <a:pPr/>
            <a:r>
              <a:t>Опишите кратко идеи, подтверждающие основную мысль слайда
Уровень 2
Уровень 3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без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Body Level One…"/>
          <p:cNvSpPr txBox="1"/>
          <p:nvPr>
            <p:ph type="body" sz="quarter" idx="1" hasCustomPrompt="1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1pPr>
            <a:lvl2pPr marL="803276" indent="-80327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2pPr>
            <a:lvl3pPr marL="1259416" indent="-989541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3pPr>
            <a:lvl4pPr marL="19304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4pPr>
            <a:lvl5pPr marL="2387600" indent="-558800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accent1"/>
                </a:solidFill>
              </a:defRPr>
            </a:lvl5pPr>
          </a:lstStyle>
          <a:p>
            <a:pPr/>
            <a:r>
              <a:t>Цитата: ключевая мысль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0" name="Name + Surname"/>
          <p:cNvSpPr/>
          <p:nvPr>
            <p:ph type="body" sz="quarter" idx="21" hasCustomPrompt="1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Имя и фамилия</a:t>
            </a:r>
          </a:p>
        </p:txBody>
      </p:sp>
      <p:sp>
        <p:nvSpPr>
          <p:cNvPr id="531" name="Body Text"/>
          <p:cNvSpPr/>
          <p:nvPr>
            <p:ph type="body" sz="quarter" idx="22" hasCustomPrompt="1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Опишите кратко идеи,  подтверждающие основную мысль слайда</a:t>
            </a:r>
          </a:p>
        </p:txBody>
      </p:sp>
      <p:sp>
        <p:nvSpPr>
          <p:cNvPr id="532" name="TextBox 11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28800">
                <a:solidFill>
                  <a:schemeClr val="accent1"/>
                </a:solidFill>
                <a:latin typeface="VK Sans Display DemiBold"/>
                <a:ea typeface="VK Sans Display DemiBold"/>
                <a:cs typeface="VK Sans Display DemiBold"/>
                <a:sym typeface="VK Sans Display DemiBold"/>
              </a:defRPr>
            </a:lvl1pPr>
          </a:lstStyle>
          <a:p>
            <a:pPr/>
            <a:r>
              <a:t>«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Название раздела"/>
          <p:cNvSpPr txBox="1"/>
          <p:nvPr>
            <p:ph type="title" hasCustomPrompt="1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600"/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лайд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Спасибо за внимание!"/>
          <p:cNvSpPr txBox="1"/>
          <p:nvPr>
            <p:ph type="title" hasCustomPrompt="1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grpSp>
        <p:nvGrpSpPr>
          <p:cNvPr id="546" name="Группа 6"/>
          <p:cNvGrpSpPr/>
          <p:nvPr/>
        </p:nvGrpSpPr>
        <p:grpSpPr>
          <a:xfrm>
            <a:off x="658071" y="5503764"/>
            <a:ext cx="697011" cy="697011"/>
            <a:chOff x="0" y="0"/>
            <a:chExt cx="697010" cy="697010"/>
          </a:xfrm>
        </p:grpSpPr>
        <p:grpSp>
          <p:nvGrpSpPr>
            <p:cNvPr id="544" name="Группа 8"/>
            <p:cNvGrpSpPr/>
            <p:nvPr/>
          </p:nvGrpSpPr>
          <p:grpSpPr>
            <a:xfrm>
              <a:off x="-1" y="-1"/>
              <a:ext cx="697012" cy="697012"/>
              <a:chOff x="0" y="0"/>
              <a:chExt cx="697010" cy="697010"/>
            </a:xfrm>
          </p:grpSpPr>
          <p:sp>
            <p:nvSpPr>
              <p:cNvPr id="542" name="Полилиния 10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Полилиния 11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545" name="Полилиния 9"/>
            <p:cNvSpPr/>
            <p:nvPr/>
          </p:nvSpPr>
          <p:spPr>
            <a:xfrm>
              <a:off x="117472" y="211699"/>
              <a:ext cx="463248" cy="29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5" fill="norm" stroke="1" extrusionOk="0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Спасибо за внимание!"/>
          <p:cNvSpPr txBox="1"/>
          <p:nvPr>
            <p:ph type="title" hasCustomPrompt="1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5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инальный с QR + подпись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rcRect l="0" t="4670" r="3106" b="9240"/>
          <a:stretch>
            <a:fillRect/>
          </a:stretch>
        </p:blipFill>
        <p:spPr>
          <a:xfrm>
            <a:off x="6311900" y="-1"/>
            <a:ext cx="58801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Спасибо за внимание!"/>
          <p:cNvSpPr txBox="1"/>
          <p:nvPr>
            <p:ph type="title" hasCustomPrompt="1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566" name="Рисунок 2"/>
          <p:cNvSpPr/>
          <p:nvPr>
            <p:ph type="pic" sz="quarter" idx="21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7" name="Body Level One…"/>
          <p:cNvSpPr txBox="1"/>
          <p:nvPr>
            <p:ph type="body" sz="quarter" idx="1" hasCustomPrompt="1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Василий Иванов, должность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кц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Название раздела"/>
          <p:cNvSpPr txBox="1"/>
          <p:nvPr>
            <p:ph type="title" hasCustomPrompt="1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6600">
                <a:solidFill>
                  <a:srgbClr val="000000"/>
                </a:solidFill>
              </a:defRPr>
            </a:lvl1pPr>
          </a:lstStyle>
          <a:p>
            <a:pPr/>
            <a:r>
              <a:t>Название раздела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"/>
          <p:cNvSpPr txBox="1"/>
          <p:nvPr>
            <p:ph type="title" hasCustomPrompt="1"/>
          </p:nvPr>
        </p:nvSpPr>
        <p:spPr>
          <a:xfrm>
            <a:off x="677333" y="692150"/>
            <a:ext cx="2681817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Agenda</a:t>
            </a:r>
          </a:p>
        </p:txBody>
      </p:sp>
      <p:sp>
        <p:nvSpPr>
          <p:cNvPr id="113" name="Body Level One…"/>
          <p:cNvSpPr txBox="1"/>
          <p:nvPr>
            <p:ph type="body" idx="1" hasCustomPrompt="1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AutoNum type="arabicPeriod" startAt="1"/>
              <a:defRPr sz="2400"/>
            </a:lvl1pPr>
            <a:lvl2pPr marL="1072923" indent="-544285">
              <a:defRPr sz="2400"/>
            </a:lvl2pPr>
            <a:lvl3pPr marL="1495425" indent="-574675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Раскройте содержание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idx="1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Заголовок – главная мысль слайда"/>
          <p:cNvSpPr txBox="1"/>
          <p:nvPr>
            <p:ph type="title" hasCustomPrompt="1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– главная мысль слайда 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5"/>
          <p:cNvGrpSpPr/>
          <p:nvPr/>
        </p:nvGrpSpPr>
        <p:grpSpPr>
          <a:xfrm>
            <a:off x="-1" y="-114752"/>
            <a:ext cx="12188150" cy="64310"/>
            <a:chOff x="0" y="0"/>
            <a:chExt cx="12188148" cy="64308"/>
          </a:xfrm>
        </p:grpSpPr>
        <p:sp>
          <p:nvSpPr>
            <p:cNvPr id="2" name="Прямая соединительная линия 3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Прямая соединительная линия 6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Прямая соединительная линия 7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Прямая соединительная линия 8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Прямая соединительная линия 9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Прямая соединительная линия 10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Прямая соединительная линия 11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Прямая соединительная линия 12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Прямая соединительная линия 13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Прямая соединительная линия 14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Прямая соединительная линия 15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Прямая соединительная линия 16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Прямая соединительная линия 17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Прямая соединительная линия 18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Прямая соединительная линия 19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Прямая соединительная линия 20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Прямая соединительная линия 21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Прямая соединительная линия 22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Прямая соединительная линия 23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Группа 25"/>
          <p:cNvGrpSpPr/>
          <p:nvPr/>
        </p:nvGrpSpPr>
        <p:grpSpPr>
          <a:xfrm>
            <a:off x="-4" y="6987088"/>
            <a:ext cx="12188150" cy="64310"/>
            <a:chOff x="0" y="0"/>
            <a:chExt cx="12188148" cy="64308"/>
          </a:xfrm>
        </p:grpSpPr>
        <p:sp>
          <p:nvSpPr>
            <p:cNvPr id="22" name="Прямая соединительная линия 26"/>
            <p:cNvSpPr/>
            <p:nvPr/>
          </p:nvSpPr>
          <p:spPr>
            <a:xfrm flipH="1">
              <a:off x="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Прямая соединительная линия 28"/>
            <p:cNvSpPr/>
            <p:nvPr/>
          </p:nvSpPr>
          <p:spPr>
            <a:xfrm>
              <a:off x="677119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Прямая соединительная линия 29"/>
            <p:cNvSpPr/>
            <p:nvPr/>
          </p:nvSpPr>
          <p:spPr>
            <a:xfrm>
              <a:off x="135423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Прямая соединительная линия 30"/>
            <p:cNvSpPr/>
            <p:nvPr/>
          </p:nvSpPr>
          <p:spPr>
            <a:xfrm>
              <a:off x="203135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Прямая соединительная линия 31"/>
            <p:cNvSpPr/>
            <p:nvPr/>
          </p:nvSpPr>
          <p:spPr>
            <a:xfrm>
              <a:off x="270847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Прямая соединительная линия 32"/>
            <p:cNvSpPr/>
            <p:nvPr/>
          </p:nvSpPr>
          <p:spPr>
            <a:xfrm>
              <a:off x="338559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Прямая соединительная линия 33"/>
            <p:cNvSpPr/>
            <p:nvPr/>
          </p:nvSpPr>
          <p:spPr>
            <a:xfrm>
              <a:off x="406271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Прямая соединительная линия 34"/>
            <p:cNvSpPr/>
            <p:nvPr/>
          </p:nvSpPr>
          <p:spPr>
            <a:xfrm>
              <a:off x="473983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Прямая соединительная линия 35"/>
            <p:cNvSpPr/>
            <p:nvPr/>
          </p:nvSpPr>
          <p:spPr>
            <a:xfrm>
              <a:off x="5416952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Прямая соединительная линия 36"/>
            <p:cNvSpPr/>
            <p:nvPr/>
          </p:nvSpPr>
          <p:spPr>
            <a:xfrm>
              <a:off x="6094071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Прямая соединительная линия 37"/>
            <p:cNvSpPr/>
            <p:nvPr/>
          </p:nvSpPr>
          <p:spPr>
            <a:xfrm>
              <a:off x="6771190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Прямая соединительная линия 38"/>
            <p:cNvSpPr/>
            <p:nvPr/>
          </p:nvSpPr>
          <p:spPr>
            <a:xfrm>
              <a:off x="744830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Прямая соединительная линия 39"/>
            <p:cNvSpPr/>
            <p:nvPr/>
          </p:nvSpPr>
          <p:spPr>
            <a:xfrm>
              <a:off x="812542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Прямая соединительная линия 40"/>
            <p:cNvSpPr/>
            <p:nvPr/>
          </p:nvSpPr>
          <p:spPr>
            <a:xfrm>
              <a:off x="8802547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Прямая соединительная линия 41"/>
            <p:cNvSpPr/>
            <p:nvPr/>
          </p:nvSpPr>
          <p:spPr>
            <a:xfrm>
              <a:off x="9479666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Прямая соединительная линия 42"/>
            <p:cNvSpPr/>
            <p:nvPr/>
          </p:nvSpPr>
          <p:spPr>
            <a:xfrm>
              <a:off x="10156785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Прямая соединительная линия 43"/>
            <p:cNvSpPr/>
            <p:nvPr/>
          </p:nvSpPr>
          <p:spPr>
            <a:xfrm>
              <a:off x="10833904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Прямая соединительная линия 44"/>
            <p:cNvSpPr/>
            <p:nvPr/>
          </p:nvSpPr>
          <p:spPr>
            <a:xfrm>
              <a:off x="11511023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Прямая соединительная линия 45"/>
            <p:cNvSpPr/>
            <p:nvPr/>
          </p:nvSpPr>
          <p:spPr>
            <a:xfrm>
              <a:off x="12188148" y="0"/>
              <a:ext cx="1" cy="64310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292100" marR="0" indent="-2921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629708" marR="0" indent="-359833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−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74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0320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4892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29464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036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860800" marR="0" indent="-2032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eveloper.android.com/training/data-storage/manage-all-file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developer.android.com/guide/topics/data/data-storage.html" TargetMode="External"/><Relationship Id="rId3" Type="http://schemas.openxmlformats.org/officeDocument/2006/relationships/hyperlink" Target="https://developer.android.com/guide/topics/data/install-location.html" TargetMode="External"/><Relationship Id="rId4" Type="http://schemas.openxmlformats.org/officeDocument/2006/relationships/hyperlink" Target="https://habr.com/ru/post/336196/" TargetMode="External"/><Relationship Id="rId5" Type="http://schemas.openxmlformats.org/officeDocument/2006/relationships/hyperlink" Target="https://developer.android.com/about/versions/11/privacy/storage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Говоровский Андрей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1879"/>
            </a:lvl1pPr>
          </a:lstStyle>
          <a:p>
            <a:pPr/>
            <a:r>
              <a:t>Говоровский Андрей</a:t>
            </a:r>
          </a:p>
        </p:txBody>
      </p:sp>
      <p:sp>
        <p:nvSpPr>
          <p:cNvPr id="578" name="Хранение данных в Andr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6270"/>
            </a:lvl1pPr>
          </a:lstStyle>
          <a:p>
            <a:pPr/>
            <a:r>
              <a:t>Хранение данных в 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Для работы есть три метода:…"/>
          <p:cNvSpPr txBox="1"/>
          <p:nvPr>
            <p:ph type="body" idx="1"/>
          </p:nvPr>
        </p:nvSpPr>
        <p:spPr>
          <a:xfrm>
            <a:off x="671512" y="1586756"/>
            <a:ext cx="8269289" cy="4650531"/>
          </a:xfrm>
          <a:prstGeom prst="rect">
            <a:avLst/>
          </a:prstGeom>
        </p:spPr>
        <p:txBody>
          <a:bodyPr/>
          <a:lstStyle/>
          <a:p>
            <a:pPr defTabSz="265175">
              <a:lnSpc>
                <a:spcPts val="4500"/>
              </a:lnSpc>
              <a:spcBef>
                <a:spcPts val="0"/>
              </a:spcBef>
              <a:defRPr sz="1971">
                <a:latin typeface="Arial"/>
                <a:ea typeface="Arial"/>
                <a:cs typeface="Arial"/>
                <a:sym typeface="Arial"/>
              </a:defRPr>
            </a:pPr>
            <a:r>
              <a:t>Для работы есть три метода:</a:t>
            </a:r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endParaRPr sz="696">
              <a:latin typeface="Times Roman"/>
              <a:ea typeface="Times Roman"/>
              <a:cs typeface="Times Roman"/>
              <a:sym typeface="Times Roman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getSharedPreferences(String name, int mode)</a:t>
            </a:r>
            <a:br>
              <a:rPr sz="1082">
                <a:latin typeface="Arial"/>
                <a:ea typeface="Arial"/>
                <a:cs typeface="Arial"/>
                <a:sym typeface="Arial"/>
              </a:rPr>
            </a:br>
            <a:endParaRPr sz="1082">
              <a:latin typeface="Arial"/>
              <a:ea typeface="Arial"/>
              <a:cs typeface="Arial"/>
              <a:sym typeface="Arial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getPreferences(int mode)</a:t>
            </a:r>
            <a:br>
              <a:rPr sz="1082"/>
            </a:br>
            <a:endParaRPr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AutoNum type="arabicPeriod" startAt="1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getDefaultSharedPreferences(Context context)</a:t>
            </a:r>
            <a:br>
              <a:rPr sz="1082"/>
            </a:br>
            <a:endParaRPr sz="1082"/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r>
              <a:t>Режимы работы:</a:t>
            </a:r>
          </a:p>
          <a:p>
            <a:pPr defTabSz="265175">
              <a:lnSpc>
                <a:spcPts val="4400"/>
              </a:lnSpc>
              <a:spcBef>
                <a:spcPts val="0"/>
              </a:spcBef>
              <a:defRPr sz="1856">
                <a:latin typeface="Arial"/>
                <a:ea typeface="Arial"/>
                <a:cs typeface="Arial"/>
                <a:sym typeface="Arial"/>
              </a:defRPr>
            </a:pPr>
            <a:endParaRPr sz="696">
              <a:latin typeface="Times Roman"/>
              <a:ea typeface="Times Roman"/>
              <a:cs typeface="Times Roman"/>
              <a:sym typeface="Times Roman"/>
            </a:endParaRPr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MODE_PRIVATE</a:t>
            </a:r>
            <a:br>
              <a:rPr sz="1082"/>
            </a:br>
            <a:endParaRPr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trike="sngStrike"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MODE_WORLD_READABLE</a:t>
            </a:r>
            <a:br>
              <a:rPr strike="noStrike" sz="1082"/>
            </a:br>
            <a:endParaRPr strike="noStrike" sz="1082"/>
          </a:p>
          <a:p>
            <a:pPr marL="265175" indent="-184150" defTabSz="265175">
              <a:lnSpc>
                <a:spcPts val="4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trike="sngStrike" sz="185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MODE_WORLD_WRITEABLE</a:t>
            </a:r>
            <a:br>
              <a:rPr strike="noStrike" sz="1082"/>
            </a:br>
            <a:endParaRPr strike="noStrike" sz="1082"/>
          </a:p>
        </p:txBody>
      </p:sp>
      <p:sp>
        <p:nvSpPr>
          <p:cNvPr id="638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Пример работы чтение -…"/>
          <p:cNvSpPr txBox="1"/>
          <p:nvPr>
            <p:ph type="body" idx="1"/>
          </p:nvPr>
        </p:nvSpPr>
        <p:spPr>
          <a:xfrm>
            <a:off x="671512" y="1586756"/>
            <a:ext cx="8269289" cy="4650531"/>
          </a:xfrm>
          <a:prstGeom prst="rect">
            <a:avLst/>
          </a:prstGeom>
        </p:spPr>
        <p:txBody>
          <a:bodyPr/>
          <a:lstStyle/>
          <a:p>
            <a:pPr marL="288036" indent="-288036" defTabSz="288036">
              <a:lnSpc>
                <a:spcPts val="4800"/>
              </a:lnSpc>
              <a:spcBef>
                <a:spcPts val="0"/>
              </a:spcBef>
              <a:tabLst>
                <a:tab pos="76200" algn="l"/>
                <a:tab pos="279400" algn="l"/>
              </a:tabLst>
              <a:defRPr sz="1764">
                <a:latin typeface="Arial"/>
                <a:ea typeface="Arial"/>
                <a:cs typeface="Arial"/>
                <a:sym typeface="Arial"/>
              </a:defRPr>
            </a:pPr>
            <a:r>
              <a:t>Пример работы чтение -</a:t>
            </a: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const val</a:t>
            </a:r>
            <a:r>
              <a:rPr>
                <a:solidFill>
                  <a:srgbClr val="000000"/>
                </a:solidFill>
              </a:rPr>
              <a:t> PREFS_NAME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"MyPrefsFile"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val</a:t>
            </a:r>
            <a: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val</a:t>
            </a:r>
            <a:r>
              <a:rPr>
                <a:solidFill>
                  <a:srgbClr val="000000"/>
                </a:solidFill>
              </a:rPr>
              <a:t> silent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getBoolean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8"/>
                </a:solidFill>
              </a:rPr>
              <a:t>false</a:t>
            </a:r>
            <a:r>
              <a:rPr>
                <a:solidFill>
                  <a:srgbClr val="666600"/>
                </a:solidFill>
              </a:rPr>
              <a:t>)</a:t>
            </a: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9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27">
                <a:solidFill>
                  <a:srgbClr val="000000"/>
                </a:solidFill>
              </a:rPr>
              <a:t>Запись</a:t>
            </a:r>
            <a:r>
              <a:rPr>
                <a:solidFill>
                  <a:srgbClr val="666600"/>
                </a:solidFill>
              </a:rPr>
              <a:t> - </a:t>
            </a: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solidFill>
                <a:srgbClr val="666600"/>
              </a:solidFill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val</a:t>
            </a:r>
            <a:r>
              <a:t> settings </a:t>
            </a:r>
            <a:r>
              <a:rPr>
                <a:solidFill>
                  <a:srgbClr val="666600"/>
                </a:solidFill>
              </a:rPr>
              <a:t>=</a:t>
            </a:r>
            <a:r>
              <a:t> getSharedPreferences</a:t>
            </a:r>
            <a:r>
              <a:rPr>
                <a:solidFill>
                  <a:srgbClr val="666600"/>
                </a:solidFill>
              </a:rPr>
              <a:t>(</a:t>
            </a:r>
            <a:r>
              <a:t>PREFS_NAME</a:t>
            </a:r>
            <a:r>
              <a:rPr>
                <a:solidFill>
                  <a:srgbClr val="666600"/>
                </a:solidFill>
              </a:rPr>
              <a:t>,</a:t>
            </a:r>
            <a:r>
              <a:t> 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val</a:t>
            </a:r>
            <a:r>
              <a:rPr>
                <a:solidFill>
                  <a:srgbClr val="000000"/>
                </a:solidFill>
              </a:rPr>
              <a:t> editor 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settings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edit</a:t>
            </a:r>
            <a:r>
              <a:rPr>
                <a:solidFill>
                  <a:srgbClr val="666600"/>
                </a:solidFill>
              </a:rPr>
              <a:t>()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putBoolean</a:t>
            </a:r>
            <a:r>
              <a:rPr>
                <a:solidFill>
                  <a:srgbClr val="666600"/>
                </a:solidFill>
              </a:rPr>
              <a:t>(</a:t>
            </a:r>
            <a:r>
              <a:t>"silentMode"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silentMode</a:t>
            </a:r>
            <a:r>
              <a:rPr>
                <a:solidFill>
                  <a:srgbClr val="666600"/>
                </a:solidFill>
              </a:rPr>
              <a:t>)</a:t>
            </a:r>
            <a:endParaRPr sz="756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r>
              <a:t>editor</a:t>
            </a:r>
            <a:r>
              <a:rPr>
                <a:solidFill>
                  <a:srgbClr val="666600"/>
                </a:solidFill>
              </a:rPr>
              <a:t>.</a:t>
            </a:r>
            <a:r>
              <a:t>apply</a:t>
            </a:r>
            <a:r>
              <a:rPr>
                <a:solidFill>
                  <a:srgbClr val="666600"/>
                </a:solidFill>
              </a:rPr>
              <a:t>()</a:t>
            </a: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ts val="3500"/>
              </a:lnSpc>
              <a:spcBef>
                <a:spcPts val="800"/>
              </a:spcBef>
              <a:defRPr sz="1512">
                <a:latin typeface="Arial"/>
                <a:ea typeface="Arial"/>
                <a:cs typeface="Arial"/>
                <a:sym typeface="Arial"/>
              </a:defRPr>
            </a:pPr>
            <a:endParaRPr sz="756">
              <a:latin typeface="Times Roman"/>
              <a:ea typeface="Times Roman"/>
              <a:cs typeface="Times Roman"/>
              <a:sym typeface="Times Roman"/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756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41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Internal Storage</a:t>
            </a:r>
          </a:p>
        </p:txBody>
      </p:sp>
      <p:sp>
        <p:nvSpPr>
          <p:cNvPr id="645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9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Доступ к файлам в Internal Storage имеет только ваше приложение. Пользователь (в общем случае) доступа не имеет.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Arial"/>
                <a:ea typeface="Arial"/>
                <a:cs typeface="Arial"/>
                <a:sym typeface="Arial"/>
              </a:defRPr>
            </a:pPr>
            <a:r>
              <a:rPr sz="2520">
                <a:latin typeface="+mj-lt"/>
                <a:ea typeface="+mj-ea"/>
                <a:cs typeface="+mj-cs"/>
                <a:sym typeface="Helvetica"/>
              </a:rPr>
              <a:t>Доступ к файлам в Internal Storage имеет только ваше приложение. Пользователь (в общем случае) доступа не имеет</a:t>
            </a:r>
            <a:r>
              <a:t>.</a:t>
            </a:r>
            <a:endParaRPr sz="1079">
              <a:latin typeface="Times Roman"/>
              <a:ea typeface="Times Roman"/>
              <a:cs typeface="Times Roman"/>
              <a:sym typeface="Times Roman"/>
            </a:endParaRPr>
          </a:p>
          <a:p>
            <a:pPr defTabSz="411479">
              <a:lnSpc>
                <a:spcPct val="100000"/>
              </a:lnSpc>
              <a:spcBef>
                <a:spcPts val="0"/>
              </a:spcBef>
              <a:defRPr sz="1079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11479">
              <a:lnSpc>
                <a:spcPts val="6100"/>
              </a:lnSpc>
              <a:spcBef>
                <a:spcPts val="0"/>
              </a:spcBef>
              <a:defRPr sz="2609"/>
            </a:pPr>
            <a:r>
              <a:t>Чтение из хранилища: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/>
            </a:pPr>
            <a:endParaRPr sz="1079"/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FileInputStream openFileInput(String name)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endParaRPr sz="1079">
              <a:latin typeface="Times Roman"/>
              <a:ea typeface="Times Roman"/>
              <a:cs typeface="Times Roman"/>
              <a:sym typeface="Times Roman"/>
            </a:endParaRPr>
          </a:p>
          <a:p>
            <a:pPr defTabSz="411479">
              <a:lnSpc>
                <a:spcPts val="6100"/>
              </a:lnSpc>
              <a:spcBef>
                <a:spcPts val="0"/>
              </a:spcBef>
              <a:defRPr sz="2609"/>
            </a:pPr>
            <a:r>
              <a:t>Запись в хранилище:</a:t>
            </a:r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/>
            </a:pPr>
            <a:endParaRPr sz="1079"/>
          </a:p>
          <a:p>
            <a:pPr defTabSz="411479">
              <a:lnSpc>
                <a:spcPts val="6500"/>
              </a:lnSpc>
              <a:spcBef>
                <a:spcPts val="0"/>
              </a:spcBef>
              <a:defRPr sz="288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FileOutputStream openFileOutput(String name, int mode)</a:t>
            </a:r>
            <a:endParaRPr sz="1079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52" name="In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File getFilesDir() - путь до приватной директории приложения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getFilesDir() - </a:t>
            </a:r>
            <a:r>
              <a:t>путь до приватной директории приложения</a:t>
            </a:r>
            <a:br>
              <a:rPr sz="1325">
                <a:latin typeface="Courier New"/>
                <a:ea typeface="Courier New"/>
                <a:cs typeface="Courier New"/>
                <a:sym typeface="Courier New"/>
              </a:rPr>
            </a:br>
            <a:endParaRPr sz="1325">
              <a:latin typeface="Courier New"/>
              <a:ea typeface="Courier New"/>
              <a:cs typeface="Courier New"/>
              <a:sym typeface="Courier New"/>
            </a:endParaRPr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getDir(String name, int mode) </a:t>
            </a:r>
            <a:r>
              <a:t>- открывает/создает директорию в приватном хранилище</a:t>
            </a:r>
            <a:br>
              <a:rPr sz="1325">
                <a:latin typeface="Courier New"/>
                <a:ea typeface="Courier New"/>
                <a:cs typeface="Courier New"/>
                <a:sym typeface="Courier New"/>
              </a:rPr>
            </a:br>
            <a:endParaRPr sz="1325">
              <a:latin typeface="Courier New"/>
              <a:ea typeface="Courier New"/>
              <a:cs typeface="Courier New"/>
              <a:sym typeface="Courier New"/>
            </a:endParaRPr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 getCacheDir() - </a:t>
            </a:r>
            <a:r>
              <a:t>путь до директории для хранения кэшей</a:t>
            </a:r>
            <a:br>
              <a:rPr sz="1325"/>
            </a:br>
            <a:endParaRPr sz="1325"/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 deleteFile(String name)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удаляет приватный файл</a:t>
            </a:r>
            <a:br>
              <a:rPr sz="1325"/>
            </a:br>
            <a:endParaRPr sz="1325"/>
          </a:p>
          <a:p>
            <a:pPr marL="324611" indent="-225425" defTabSz="324611">
              <a:lnSpc>
                <a:spcPts val="54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27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String[] fileList()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список приватных файлов</a:t>
            </a:r>
            <a:br>
              <a:rPr sz="1325"/>
            </a:br>
            <a:endParaRPr sz="1325"/>
          </a:p>
        </p:txBody>
      </p:sp>
      <p:sp>
        <p:nvSpPr>
          <p:cNvPr id="655" name="In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External Storage</a:t>
            </a:r>
          </a:p>
        </p:txBody>
      </p:sp>
      <p:sp>
        <p:nvSpPr>
          <p:cNvPr id="659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0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1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2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3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Добавить пермишены в AndroidManifest.xml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Добавить пермишены 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t>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WRITE_EXTERNAL_STORAGE (c 19 API не всегда нужно!)</a:t>
            </a:r>
            <a:br>
              <a:rPr sz="1045"/>
            </a:br>
            <a:endParaRPr sz="1045"/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READ_EXTERNAL_STORAGE</a:t>
            </a:r>
            <a:br>
              <a:rPr sz="1045"/>
            </a:br>
            <a:endParaRPr sz="1045"/>
          </a:p>
          <a:p>
            <a:pPr defTabSz="256031">
              <a:lnSpc>
                <a:spcPct val="100000"/>
              </a:lnSpc>
              <a:spcBef>
                <a:spcPts val="0"/>
              </a:spcBef>
              <a:defRPr sz="672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Проверка состояния внешнего хранилища: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indent="341376" defTabSz="256031">
              <a:lnSpc>
                <a:spcPts val="4200"/>
              </a:lnSpc>
              <a:spcBef>
                <a:spcPts val="0"/>
              </a:spcBef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Environment.getExternalStorageState()</a:t>
            </a:r>
            <a:r>
              <a:rPr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341376" defTabSz="256031">
              <a:lnSpc>
                <a:spcPts val="4200"/>
              </a:lnSpc>
              <a:spcBef>
                <a:spcPts val="0"/>
              </a:spcBef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r>
              <a:t>Возможные состояния хранилища:</a:t>
            </a:r>
          </a:p>
          <a:p>
            <a:pPr defTabSz="256031">
              <a:lnSpc>
                <a:spcPts val="4200"/>
              </a:lnSpc>
              <a:spcBef>
                <a:spcPts val="0"/>
              </a:spcBef>
              <a:defRPr sz="1792">
                <a:latin typeface="Arial"/>
                <a:ea typeface="Arial"/>
                <a:cs typeface="Arial"/>
                <a:sym typeface="Arial"/>
              </a:defRPr>
            </a:pPr>
            <a:endParaRPr sz="672">
              <a:latin typeface="Times Roman"/>
              <a:ea typeface="Times Roman"/>
              <a:cs typeface="Times Roman"/>
              <a:sym typeface="Times Roman"/>
            </a:endParaRPr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</a:t>
            </a:r>
            <a:br>
              <a:rPr sz="1045"/>
            </a:br>
            <a:endParaRPr sz="1045"/>
          </a:p>
          <a:p>
            <a:pPr marL="256031" indent="-177800" defTabSz="256031">
              <a:lnSpc>
                <a:spcPts val="4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17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Environment.MEDIA_MOUNTED_READ_ONLY</a:t>
            </a:r>
            <a:br>
              <a:rPr sz="1045"/>
            </a:br>
            <a:endParaRPr sz="1045"/>
          </a:p>
        </p:txBody>
      </p:sp>
      <p:sp>
        <p:nvSpPr>
          <p:cNvPr id="666" name="Ex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fun isExternalStorageWritable: Boolean ()  {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fun</a:t>
            </a:r>
            <a:r>
              <a:t> isExternalStorageWritable: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 == </a:t>
            </a:r>
            <a:r>
              <a:t>state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06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ct val="100000"/>
              </a:lnSpc>
              <a:spcBef>
                <a:spcPts val="0"/>
              </a:spcBef>
              <a:defRPr sz="106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fun</a:t>
            </a:r>
            <a:r>
              <a:t> isExternalStorageReadable: Boolean </a:t>
            </a:r>
            <a:r>
              <a:rPr>
                <a:solidFill>
                  <a:srgbClr val="666600"/>
                </a:solidFill>
              </a:rPr>
              <a:t>()</a:t>
            </a:r>
            <a:r>
              <a:t>  </a:t>
            </a:r>
            <a:r>
              <a:rPr>
                <a:solidFill>
                  <a:srgbClr val="666600"/>
                </a:solidFill>
              </a:rPr>
              <a:t>{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660066"/>
                </a:solidFill>
              </a:rPr>
              <a:t>val</a:t>
            </a:r>
            <a:r>
              <a:t> state </a:t>
            </a:r>
            <a:r>
              <a:rPr>
                <a:solidFill>
                  <a:srgbClr val="666600"/>
                </a:solidFill>
              </a:rPr>
              <a:t>=</a:t>
            </a:r>
            <a:r>
              <a:t>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getExternalStorageState</a:t>
            </a:r>
            <a:r>
              <a:rPr>
                <a:solidFill>
                  <a:srgbClr val="666600"/>
                </a:solidFill>
              </a:rPr>
              <a:t>()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t>    </a:t>
            </a:r>
            <a:r>
              <a:rPr>
                <a:solidFill>
                  <a:srgbClr val="000088"/>
                </a:solidFill>
              </a:rPr>
              <a:t>return </a:t>
            </a: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</a:t>
            </a:r>
            <a:r>
              <a:rPr>
                <a:solidFill>
                  <a:srgbClr val="666600"/>
                </a:solidFill>
              </a:rPr>
              <a:t>.</a:t>
            </a:r>
            <a: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t>state</a:t>
            </a:r>
            <a:r>
              <a:rPr>
                <a:solidFill>
                  <a:srgbClr val="666600"/>
                </a:solidFill>
              </a:rPr>
              <a:t>)</a:t>
            </a:r>
            <a:r>
              <a:t> </a:t>
            </a:r>
            <a:r>
              <a:rPr>
                <a:solidFill>
                  <a:srgbClr val="666600"/>
                </a:solidFill>
              </a:rPr>
              <a:t>||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marL="542544" indent="542544" defTabSz="406908">
              <a:lnSpc>
                <a:spcPts val="5000"/>
              </a:lnSpc>
              <a:spcBef>
                <a:spcPts val="1100"/>
              </a:spcBef>
              <a:defRPr sz="2136"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660066"/>
                </a:solidFill>
              </a:rPr>
              <a:t>Environment</a:t>
            </a:r>
            <a:r>
              <a:rPr>
                <a:solidFill>
                  <a:srgbClr val="666600"/>
                </a:solidFill>
              </a:rPr>
              <a:t>.</a:t>
            </a:r>
            <a:r>
              <a:t>MEDIA_MOUNTED_READ_ONLY</a:t>
            </a:r>
            <a:r>
              <a:rPr>
                <a:solidFill>
                  <a:srgbClr val="666600"/>
                </a:solidFill>
              </a:rPr>
              <a:t>.</a:t>
            </a:r>
            <a:r>
              <a:t>equals</a:t>
            </a:r>
            <a:r>
              <a:rPr>
                <a:solidFill>
                  <a:srgbClr val="666600"/>
                </a:solidFill>
              </a:rPr>
              <a:t>(</a:t>
            </a:r>
            <a:r>
              <a:t>state</a:t>
            </a:r>
            <a:r>
              <a:rPr>
                <a:solidFill>
                  <a:srgbClr val="666600"/>
                </a:solidFill>
              </a:rPr>
              <a:t>))</a:t>
            </a:r>
            <a:r>
              <a:t>;</a:t>
            </a:r>
            <a:endParaRPr sz="1068">
              <a:latin typeface="Times Roman"/>
              <a:ea typeface="Times Roman"/>
              <a:cs typeface="Times Roman"/>
              <a:sym typeface="Times Roman"/>
            </a:endParaRPr>
          </a:p>
          <a:p>
            <a:pPr defTabSz="406908">
              <a:lnSpc>
                <a:spcPts val="5000"/>
              </a:lnSpc>
              <a:spcBef>
                <a:spcPts val="1100"/>
              </a:spcBef>
              <a:defRPr sz="2136">
                <a:solidFill>
                  <a:srgbClr val="666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068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669" name="External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Storage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Android сканирует некоторые директории с целью предоставить пользователю удобный доступ к ним. Получить путь до них можно с помощью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r>
              <a:t>Android сканирует некоторые директории с целью предоставить пользователю удобный доступ к ним. Получить путь до них можно с помощью:</a:t>
            </a:r>
            <a:endParaRPr sz="588">
              <a:latin typeface="Times Roman"/>
              <a:ea typeface="Times Roman"/>
              <a:cs typeface="Times Roman"/>
              <a:sym typeface="Times Roman"/>
            </a:endParaRPr>
          </a:p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endParaRPr sz="588">
              <a:latin typeface="Times Roman"/>
              <a:ea typeface="Times Roman"/>
              <a:cs typeface="Times Roman"/>
              <a:sym typeface="Times Roman"/>
            </a:endParaRPr>
          </a:p>
          <a:p>
            <a:pPr defTabSz="224027">
              <a:lnSpc>
                <a:spcPts val="3700"/>
              </a:lnSpc>
              <a:spcBef>
                <a:spcPts val="0"/>
              </a:spcBef>
              <a:defRPr strike="sngStrike" sz="15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getExternalStoragePublicDirectory (String type) Deprecated. </a:t>
            </a:r>
          </a:p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r>
              <a:t>Если targetSDK&gt;=30, то нельзя получить доступ к корневому разделу без спец. разрешния 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MANAGE_EXTERNAL_STORAGE</a:t>
            </a:r>
            <a:endParaRPr sz="588"/>
          </a:p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endParaRPr sz="588">
              <a:latin typeface="Times Roman"/>
              <a:ea typeface="Times Roman"/>
              <a:cs typeface="Times Roman"/>
              <a:sym typeface="Times Roman"/>
            </a:endParaRPr>
          </a:p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r>
              <a:t>Типы директорий:</a:t>
            </a:r>
          </a:p>
          <a:p>
            <a:pPr defTabSz="224027">
              <a:lnSpc>
                <a:spcPts val="3700"/>
              </a:lnSpc>
              <a:spcBef>
                <a:spcPts val="0"/>
              </a:spcBef>
              <a:defRPr sz="1568">
                <a:latin typeface="Arial"/>
                <a:ea typeface="Arial"/>
                <a:cs typeface="Arial"/>
                <a:sym typeface="Arial"/>
              </a:defRPr>
            </a:pPr>
            <a:endParaRPr sz="588">
              <a:latin typeface="Times Roman"/>
              <a:ea typeface="Times Roman"/>
              <a:cs typeface="Times Roman"/>
              <a:sym typeface="Times Roman"/>
            </a:endParaRPr>
          </a:p>
          <a:p>
            <a:pPr marL="224027" indent="-155575" defTabSz="224027">
              <a:lnSpc>
                <a:spcPts val="37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5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DIRECTORY_MUSIC</a:t>
            </a:r>
            <a:br>
              <a:rPr sz="914"/>
            </a:br>
            <a:endParaRPr sz="914"/>
          </a:p>
          <a:p>
            <a:pPr marL="224027" indent="-155575" defTabSz="224027">
              <a:lnSpc>
                <a:spcPts val="37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5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DIRECTORY_PICTURES</a:t>
            </a:r>
            <a:br>
              <a:rPr sz="914"/>
            </a:br>
            <a:endParaRPr sz="914"/>
          </a:p>
          <a:p>
            <a:pPr marL="224027" indent="-155575" defTabSz="224027">
              <a:lnSpc>
                <a:spcPts val="37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5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DIRECTORY_DOWNLOADS</a:t>
            </a:r>
            <a:br>
              <a:rPr sz="914"/>
            </a:br>
            <a:endParaRPr sz="914"/>
          </a:p>
          <a:p>
            <a:pPr marL="224027" indent="-155575" defTabSz="224027">
              <a:lnSpc>
                <a:spcPts val="37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5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DIRECTORY_RINGTONES</a:t>
            </a:r>
            <a:br>
              <a:rPr sz="914"/>
            </a:br>
            <a:endParaRPr sz="914"/>
          </a:p>
          <a:p>
            <a:pPr marL="224027" indent="-155575" defTabSz="224027">
              <a:lnSpc>
                <a:spcPts val="37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1568">
                <a:latin typeface="Arial"/>
                <a:ea typeface="Arial"/>
                <a:cs typeface="Arial"/>
                <a:sym typeface="Arial"/>
              </a:defRPr>
            </a:pPr>
            <a:r>
              <a:t>...</a:t>
            </a:r>
            <a:br>
              <a:rPr sz="914"/>
            </a:br>
            <a:endParaRPr sz="914"/>
          </a:p>
        </p:txBody>
      </p:sp>
      <p:sp>
        <p:nvSpPr>
          <p:cNvPr id="672" name="Общедоступные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Общедоступные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Общедоступные директории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752" y="647700"/>
            <a:ext cx="1131249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Полилиния 8"/>
          <p:cNvSpPr/>
          <p:nvPr/>
        </p:nvSpPr>
        <p:spPr>
          <a:xfrm>
            <a:off x="-747699" y="-916222"/>
            <a:ext cx="13686392" cy="8690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341" fill="norm" stroke="1" extrusionOk="0">
                <a:moveTo>
                  <a:pt x="3173" y="0"/>
                </a:moveTo>
                <a:lnTo>
                  <a:pt x="495" y="0"/>
                </a:lnTo>
                <a:cubicBezTo>
                  <a:pt x="251" y="0"/>
                  <a:pt x="128" y="0"/>
                  <a:pt x="56" y="123"/>
                </a:cubicBezTo>
                <a:cubicBezTo>
                  <a:pt x="-16" y="246"/>
                  <a:pt x="-5" y="435"/>
                  <a:pt x="17" y="809"/>
                </a:cubicBezTo>
                <a:cubicBezTo>
                  <a:pt x="677" y="12100"/>
                  <a:pt x="4625" y="21600"/>
                  <a:pt x="11920" y="21336"/>
                </a:cubicBezTo>
                <a:cubicBezTo>
                  <a:pt x="12135" y="21328"/>
                  <a:pt x="12243" y="21324"/>
                  <a:pt x="12312" y="21214"/>
                </a:cubicBezTo>
                <a:cubicBezTo>
                  <a:pt x="12381" y="21104"/>
                  <a:pt x="12381" y="20934"/>
                  <a:pt x="12381" y="20593"/>
                </a:cubicBezTo>
                <a:lnTo>
                  <a:pt x="12381" y="13727"/>
                </a:lnTo>
                <a:cubicBezTo>
                  <a:pt x="15730" y="14452"/>
                  <a:pt x="16999" y="17906"/>
                  <a:pt x="17777" y="20786"/>
                </a:cubicBezTo>
                <a:cubicBezTo>
                  <a:pt x="17848" y="21049"/>
                  <a:pt x="17883" y="21180"/>
                  <a:pt x="17944" y="21244"/>
                </a:cubicBezTo>
                <a:cubicBezTo>
                  <a:pt x="18005" y="21308"/>
                  <a:pt x="18089" y="21307"/>
                  <a:pt x="18256" y="21307"/>
                </a:cubicBezTo>
                <a:lnTo>
                  <a:pt x="21087" y="21307"/>
                </a:lnTo>
                <a:cubicBezTo>
                  <a:pt x="21320" y="21307"/>
                  <a:pt x="21436" y="21307"/>
                  <a:pt x="21509" y="21170"/>
                </a:cubicBezTo>
                <a:cubicBezTo>
                  <a:pt x="21581" y="21034"/>
                  <a:pt x="21584" y="20866"/>
                  <a:pt x="21524" y="20557"/>
                </a:cubicBezTo>
                <a:cubicBezTo>
                  <a:pt x="20791" y="16768"/>
                  <a:pt x="18890" y="12216"/>
                  <a:pt x="16162" y="10663"/>
                </a:cubicBezTo>
                <a:cubicBezTo>
                  <a:pt x="16162" y="10663"/>
                  <a:pt x="16162" y="10663"/>
                  <a:pt x="16163" y="10662"/>
                </a:cubicBezTo>
                <a:cubicBezTo>
                  <a:pt x="18174" y="9126"/>
                  <a:pt x="20415" y="5081"/>
                  <a:pt x="21068" y="790"/>
                </a:cubicBezTo>
                <a:cubicBezTo>
                  <a:pt x="21120" y="452"/>
                  <a:pt x="21137" y="280"/>
                  <a:pt x="21064" y="140"/>
                </a:cubicBezTo>
                <a:cubicBezTo>
                  <a:pt x="20991" y="0"/>
                  <a:pt x="20870" y="0"/>
                  <a:pt x="20627" y="0"/>
                </a:cubicBezTo>
                <a:lnTo>
                  <a:pt x="17895" y="0"/>
                </a:lnTo>
                <a:cubicBezTo>
                  <a:pt x="17709" y="0"/>
                  <a:pt x="17616" y="0"/>
                  <a:pt x="17551" y="76"/>
                </a:cubicBezTo>
                <a:cubicBezTo>
                  <a:pt x="17486" y="152"/>
                  <a:pt x="17459" y="301"/>
                  <a:pt x="17404" y="598"/>
                </a:cubicBezTo>
                <a:cubicBezTo>
                  <a:pt x="16784" y="4027"/>
                  <a:pt x="14838" y="7769"/>
                  <a:pt x="12381" y="8451"/>
                </a:cubicBezTo>
                <a:lnTo>
                  <a:pt x="12381" y="756"/>
                </a:lnTo>
                <a:cubicBezTo>
                  <a:pt x="12381" y="400"/>
                  <a:pt x="12381" y="221"/>
                  <a:pt x="12310" y="111"/>
                </a:cubicBezTo>
                <a:cubicBezTo>
                  <a:pt x="12239" y="0"/>
                  <a:pt x="12124" y="0"/>
                  <a:pt x="11895" y="0"/>
                </a:cubicBezTo>
                <a:lnTo>
                  <a:pt x="9231" y="0"/>
                </a:lnTo>
                <a:cubicBezTo>
                  <a:pt x="9002" y="0"/>
                  <a:pt x="8888" y="0"/>
                  <a:pt x="8817" y="111"/>
                </a:cubicBezTo>
                <a:cubicBezTo>
                  <a:pt x="8746" y="222"/>
                  <a:pt x="8746" y="400"/>
                  <a:pt x="8746" y="756"/>
                </a:cubicBezTo>
                <a:lnTo>
                  <a:pt x="8746" y="14641"/>
                </a:lnTo>
                <a:cubicBezTo>
                  <a:pt x="6205" y="13859"/>
                  <a:pt x="4009" y="8054"/>
                  <a:pt x="3664" y="719"/>
                </a:cubicBezTo>
                <a:cubicBezTo>
                  <a:pt x="3647" y="375"/>
                  <a:pt x="3639" y="202"/>
                  <a:pt x="3569" y="101"/>
                </a:cubicBezTo>
                <a:cubicBezTo>
                  <a:pt x="3499" y="0"/>
                  <a:pt x="3390" y="0"/>
                  <a:pt x="3173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Заголовок 1"/>
          <p:cNvSpPr txBox="1"/>
          <p:nvPr>
            <p:ph type="title"/>
          </p:nvPr>
        </p:nvSpPr>
        <p:spPr>
          <a:xfrm>
            <a:off x="1999417" y="2057855"/>
            <a:ext cx="8193166" cy="1828194"/>
          </a:xfrm>
          <a:prstGeom prst="rect">
            <a:avLst/>
          </a:prstGeom>
        </p:spPr>
        <p:txBody>
          <a:bodyPr anchor="b"/>
          <a:lstStyle>
            <a:lvl1pPr defTabSz="749808">
              <a:defRPr sz="5412"/>
            </a:lvl1pPr>
          </a:lstStyle>
          <a:p>
            <a:pPr/>
            <a:r>
              <a:t>Не забываем отмечаться на занятии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“Приватные” директор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“Приватные” директории</a:t>
            </a:r>
          </a:p>
        </p:txBody>
      </p:sp>
      <p:sp>
        <p:nvSpPr>
          <p:cNvPr id="678" name="Как Internal Storage для вашего приложения, но на внешнем носителе:…"/>
          <p:cNvSpPr txBox="1"/>
          <p:nvPr>
            <p:ph type="body" idx="1"/>
          </p:nvPr>
        </p:nvSpPr>
        <p:spPr>
          <a:xfrm>
            <a:off x="671512" y="1586756"/>
            <a:ext cx="9760844" cy="465053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200"/>
              </a:lnSpc>
              <a:spcBef>
                <a:spcPts val="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Как Internal Storage для вашего приложения, но на внешнем носителе: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6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 getExternalFilesDir(String type) - </a:t>
            </a:r>
            <a:r>
              <a:rPr>
                <a:latin typeface="Arial"/>
                <a:ea typeface="Arial"/>
                <a:cs typeface="Arial"/>
                <a:sym typeface="Arial"/>
              </a:rPr>
              <a:t>путь до приватной директории приложения</a:t>
            </a:r>
            <a:br/>
          </a:p>
          <a:p>
            <a:pPr marL="377825" indent="-238125" defTabSz="457200">
              <a:lnSpc>
                <a:spcPts val="62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File getExternalCacheDir()</a:t>
            </a:r>
            <a:r>
              <a:rPr sz="2400"/>
              <a:t>- путь до директории для хранения кэшей</a:t>
            </a:r>
            <a:br>
              <a:rPr sz="1866">
                <a:latin typeface="Courier New"/>
                <a:ea typeface="Courier New"/>
                <a:cs typeface="Courier New"/>
                <a:sym typeface="Courier New"/>
              </a:rPr>
            </a:br>
            <a:endParaRPr sz="1866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&lt;uses-permission…"/>
          <p:cNvSpPr txBox="1"/>
          <p:nvPr/>
        </p:nvSpPr>
        <p:spPr>
          <a:xfrm>
            <a:off x="1095524" y="4863140"/>
            <a:ext cx="10248074" cy="164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&lt;uses-permission</a:t>
            </a:r>
            <a:endParaRPr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6000"/>
              </a:lnSpc>
              <a:spcBef>
                <a:spcPts val="1300"/>
              </a:spcBef>
              <a:defRPr sz="1900">
                <a:solidFill>
                  <a:srgbClr val="0000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882288"/>
                </a:solidFill>
              </a:rPr>
              <a:t>android:name</a:t>
            </a:r>
            <a:r>
              <a:rPr>
                <a:solidFill>
                  <a:srgbClr val="666600"/>
                </a:solidFill>
              </a:rPr>
              <a:t>=</a:t>
            </a:r>
            <a:r>
              <a:t>“android.permission.WRITE_EXTERNAL_STORAGE"</a:t>
            </a:r>
          </a:p>
          <a:p>
            <a:pPr defTabSz="457200">
              <a:defRPr sz="19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882288"/>
                </a:solidFill>
              </a:rPr>
              <a:t>android:maxSdkVersion</a:t>
            </a:r>
            <a:r>
              <a:rPr>
                <a:solidFill>
                  <a:srgbClr val="666600"/>
                </a:solidFill>
              </a:rPr>
              <a:t>=</a:t>
            </a:r>
            <a:r>
              <a:t>"18"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Внешнее хранилище, но не внешне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Внешнее хранилище, но не внешнее</a:t>
            </a:r>
          </a:p>
        </p:txBody>
      </p:sp>
      <p:pic>
        <p:nvPicPr>
          <p:cNvPr id="6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03280"/>
            <a:ext cx="8381571" cy="4966857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ContextCompat:…"/>
          <p:cNvSpPr txBox="1"/>
          <p:nvPr/>
        </p:nvSpPr>
        <p:spPr>
          <a:xfrm>
            <a:off x="4719923" y="3789189"/>
            <a:ext cx="6213542" cy="29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7200"/>
              </a:lnSpc>
              <a:defRPr sz="2900">
                <a:latin typeface="Arial"/>
                <a:ea typeface="Arial"/>
                <a:cs typeface="Arial"/>
                <a:sym typeface="Arial"/>
              </a:defRPr>
            </a:pPr>
            <a:r>
              <a:t>ContextCompat: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getExternalFilesDirs</a:t>
            </a:r>
            <a:br/>
          </a:p>
          <a:p>
            <a:pPr marL="457200" indent="-317500" defTabSz="457200">
              <a:lnSpc>
                <a:spcPts val="7200"/>
              </a:lnSpc>
              <a:buClr>
                <a:srgbClr val="000000"/>
              </a:buClr>
              <a:buSzPct val="100000"/>
              <a:buFont typeface="Courier New"/>
              <a:buChar char="•"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getExternalCacheDirs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Куда устанавливается приложени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Куда устанавливается приложение?</a:t>
            </a:r>
          </a:p>
        </p:txBody>
      </p:sp>
      <p:sp>
        <p:nvSpPr>
          <p:cNvPr id="686" name="Возможные варианты для installLocation:…"/>
          <p:cNvSpPr txBox="1"/>
          <p:nvPr/>
        </p:nvSpPr>
        <p:spPr>
          <a:xfrm>
            <a:off x="832164" y="3495691"/>
            <a:ext cx="8902072" cy="375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7600"/>
              </a:lnSpc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Возможные варианты для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installLocation</a:t>
            </a:r>
            <a:r>
              <a:t>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internalOnly</a:t>
            </a:r>
            <a:br>
              <a:rPr sz="1866"/>
            </a:br>
            <a:endParaRPr sz="1866"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auto</a:t>
            </a:r>
            <a:br>
              <a:rPr sz="1866"/>
            </a:br>
            <a:endParaRPr sz="1866"/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preferExternal</a:t>
            </a:r>
            <a:br>
              <a:rPr sz="1866"/>
            </a:br>
            <a:endParaRPr sz="1866"/>
          </a:p>
        </p:txBody>
      </p:sp>
      <p:sp>
        <p:nvSpPr>
          <p:cNvPr id="687" name="&lt;manifest xmlns:android=&quot;http://schemas.android.com/apk/res/android&quot;…"/>
          <p:cNvSpPr txBox="1"/>
          <p:nvPr/>
        </p:nvSpPr>
        <p:spPr>
          <a:xfrm>
            <a:off x="562462" y="1682293"/>
            <a:ext cx="9720876" cy="146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88"/>
                </a:solidFill>
              </a:rPr>
              <a:t>&lt;manifest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82288"/>
                </a:solidFill>
              </a:rPr>
              <a:t>xmlns:android</a:t>
            </a:r>
            <a:r>
              <a:rPr>
                <a:solidFill>
                  <a:srgbClr val="666600"/>
                </a:solidFill>
              </a:rPr>
              <a:t>=</a:t>
            </a:r>
            <a:r>
              <a:t>"http://schemas.android.com/apk/res/android"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5600"/>
              </a:lnSpc>
              <a:spcBef>
                <a:spcPts val="1300"/>
              </a:spcBef>
              <a:defRPr sz="2400">
                <a:solidFill>
                  <a:srgbClr val="8822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000000"/>
                </a:solidFill>
              </a:rPr>
              <a:t>    </a:t>
            </a:r>
            <a:r>
              <a:t>android:installLocation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880000"/>
                </a:solidFill>
              </a:rPr>
              <a:t>"preferExternal"</a:t>
            </a:r>
            <a:endParaRPr sz="120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    ... </a:t>
            </a:r>
            <a:r>
              <a:rPr>
                <a:solidFill>
                  <a:srgbClr val="00008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AccountManager</a:t>
            </a:r>
          </a:p>
        </p:txBody>
      </p:sp>
      <p:sp>
        <p:nvSpPr>
          <p:cNvPr id="691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2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3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4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5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Account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AccountManager</a:t>
            </a:r>
          </a:p>
        </p:txBody>
      </p:sp>
      <p:sp>
        <p:nvSpPr>
          <p:cNvPr id="698" name="Тесная интеграция с системой…"/>
          <p:cNvSpPr txBox="1"/>
          <p:nvPr/>
        </p:nvSpPr>
        <p:spPr>
          <a:xfrm>
            <a:off x="578164" y="2078983"/>
            <a:ext cx="7911274" cy="421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Тесная интеграция с системой</a:t>
            </a: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Данные не теряются</a:t>
            </a:r>
          </a:p>
          <a:p>
            <a:pPr defTabSz="457200">
              <a:lnSpc>
                <a:spcPts val="7600"/>
              </a:lnSpc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Сложность и оверхед при реализации</a:t>
            </a: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</a:p>
          <a:p>
            <a:pPr marL="457200" indent="-317500" defTabSz="457200">
              <a:lnSpc>
                <a:spcPts val="7600"/>
              </a:lnSpc>
              <a:buClr>
                <a:srgbClr val="000000"/>
              </a:buClr>
              <a:buSzPct val="100000"/>
              <a:buFont typeface="Courier New"/>
              <a:buChar char="•"/>
              <a:defRPr sz="3200"/>
            </a:pPr>
            <a:r>
              <a:t>Есть баги при получении данных </a:t>
            </a:r>
          </a:p>
          <a:p>
            <a:pPr defTabSz="457200">
              <a:lnSpc>
                <a:spcPts val="7600"/>
              </a:lnSpc>
              <a:defRPr sz="3200"/>
            </a:pPr>
            <a:endParaRPr sz="1866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ccountMana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AccountManager</a:t>
            </a:r>
          </a:p>
        </p:txBody>
      </p:sp>
      <p:pic>
        <p:nvPicPr>
          <p:cNvPr id="7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4882" y="1646583"/>
            <a:ext cx="2279089" cy="4813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2083" y="1646583"/>
            <a:ext cx="2279089" cy="4813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SQL</a:t>
            </a:r>
          </a:p>
        </p:txBody>
      </p:sp>
      <p:sp>
        <p:nvSpPr>
          <p:cNvPr id="706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7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8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9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0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QLite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SQLiteDatabase</a:t>
            </a:r>
          </a:p>
        </p:txBody>
      </p:sp>
      <p:sp>
        <p:nvSpPr>
          <p:cNvPr id="713" name="insert…"/>
          <p:cNvSpPr txBox="1"/>
          <p:nvPr/>
        </p:nvSpPr>
        <p:spPr>
          <a:xfrm>
            <a:off x="602596" y="2381985"/>
            <a:ext cx="3917881" cy="406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insert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delete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update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query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execSQL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rawQuery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  <a:p>
            <a:pPr marL="457200" indent="-317500" defTabSz="457200">
              <a:buClr>
                <a:srgbClr val="000000"/>
              </a:buClr>
              <a:buSzPct val="100000"/>
              <a:buFont typeface="Arial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beginTransaction/endTransaction</a:t>
            </a:r>
            <a:br>
              <a:rPr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sp>
        <p:nvSpPr>
          <p:cNvPr id="714" name="Основные методы -"/>
          <p:cNvSpPr txBox="1"/>
          <p:nvPr/>
        </p:nvSpPr>
        <p:spPr>
          <a:xfrm>
            <a:off x="662425" y="1683488"/>
            <a:ext cx="2203269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Основные методы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QLiteOpenHelper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SQLiteOpenHelper</a:t>
            </a:r>
          </a:p>
        </p:txBody>
      </p:sp>
      <p:pic>
        <p:nvPicPr>
          <p:cNvPr id="7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623" y="1325779"/>
            <a:ext cx="8464754" cy="5392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QLiteDatabase. Insert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Insert</a:t>
            </a:r>
          </a:p>
        </p:txBody>
      </p:sp>
      <p:pic>
        <p:nvPicPr>
          <p:cNvPr id="7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326" y="1710525"/>
            <a:ext cx="9349348" cy="4622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584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А что было в прошлый раз? </a:t>
            </a:r>
          </a:p>
        </p:txBody>
      </p:sp>
      <p:sp>
        <p:nvSpPr>
          <p:cNvPr id="585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6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8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9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90" name="5HFEkJrb6j6Z-IEYG-5DMcf0LK0cHBf9FkT2R6sN9A7_TK6GzBZpGKHDq4yRD3l0T3cJH6sLL9FBN0_KmwYzXbcrr0Z0yAfES30EvL5DROHC2SNlAV5HSQhd2u2Fq9ywrhzZOZMKgvw.png" descr="5HFEkJrb6j6Z-IEYG-5DMcf0LK0cHBf9FkT2R6sN9A7_TK6GzBZpGKHDq4yRD3l0T3cJH6sLL9FBN0_KmwYzXbcrr0Z0yAfES30EvL5DROHC2SNlAV5HSQhd2u2Fq9ywrhzZOZMKgv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799" y="2286000"/>
            <a:ext cx="3074319" cy="3074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QLiteDatabase. Delete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Delete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908" y="2212631"/>
            <a:ext cx="10232184" cy="251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QLiteDatabase. Update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Update</a:t>
            </a:r>
          </a:p>
        </p:txBody>
      </p:sp>
      <p:pic>
        <p:nvPicPr>
          <p:cNvPr id="7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020" y="1836056"/>
            <a:ext cx="9494282" cy="4371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QLiteDatabase. Query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Query</a:t>
            </a:r>
          </a:p>
        </p:txBody>
      </p:sp>
      <p:pic>
        <p:nvPicPr>
          <p:cNvPr id="7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757" y="1410492"/>
            <a:ext cx="7980808" cy="522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QLiteDatabase. execSQL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execSQL</a:t>
            </a:r>
          </a:p>
        </p:txBody>
      </p:sp>
      <p:sp>
        <p:nvSpPr>
          <p:cNvPr id="732" name="Используем, если НЕ нужно возвратить данные. Например CREATE, DROP, PRAGMA и тд"/>
          <p:cNvSpPr txBox="1"/>
          <p:nvPr/>
        </p:nvSpPr>
        <p:spPr>
          <a:xfrm>
            <a:off x="421125" y="1830900"/>
            <a:ext cx="9912380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Используем, если НЕ нужно возвратить данные. Например CREATE, DROP, PRAGMA и тд </a:t>
            </a:r>
          </a:p>
        </p:txBody>
      </p:sp>
      <p:pic>
        <p:nvPicPr>
          <p:cNvPr id="7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073" y="3121489"/>
            <a:ext cx="10855854" cy="2312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QLiteDatabase. rawQuery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rawQuery</a:t>
            </a:r>
          </a:p>
        </p:txBody>
      </p:sp>
      <p:sp>
        <p:nvSpPr>
          <p:cNvPr id="736" name="rawQuery может вернуть данные. Используется для сложных запросов"/>
          <p:cNvSpPr txBox="1"/>
          <p:nvPr/>
        </p:nvSpPr>
        <p:spPr>
          <a:xfrm>
            <a:off x="421125" y="1830900"/>
            <a:ext cx="7779748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000" tIns="36000" rIns="36000" bIns="36000">
            <a:spAutoFit/>
          </a:bodyPr>
          <a:lstStyle/>
          <a:p>
            <a:pPr/>
            <a:r>
              <a:t>rawQuery может вернуть данные. Используется для сложных запросов</a:t>
            </a:r>
          </a:p>
        </p:txBody>
      </p:sp>
      <p:pic>
        <p:nvPicPr>
          <p:cNvPr id="7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422" y="2956389"/>
            <a:ext cx="9337478" cy="2204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iteDatabase. Transactions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SQLiteDatabase. Transactions</a:t>
            </a:r>
          </a:p>
        </p:txBody>
      </p:sp>
      <p:sp>
        <p:nvSpPr>
          <p:cNvPr id="740" name="Must-have фича. Позволяет кардинально ускорять батч-запросы и производить откаты в случае неуспешных операций"/>
          <p:cNvSpPr txBox="1"/>
          <p:nvPr/>
        </p:nvSpPr>
        <p:spPr>
          <a:xfrm>
            <a:off x="268725" y="1678500"/>
            <a:ext cx="7728712" cy="6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/>
            <a:r>
              <a:t>Must-have фича. Позволяет кардинально ускорять батч-запросы и производить откаты в случае неуспешных операций </a:t>
            </a:r>
          </a:p>
        </p:txBody>
      </p:sp>
      <p:pic>
        <p:nvPicPr>
          <p:cNvPr id="7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2650728"/>
            <a:ext cx="6167886" cy="3508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А можно прощ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6006"/>
            </a:lvl1pPr>
          </a:lstStyle>
          <a:p>
            <a:pPr/>
            <a:r>
              <a:t>А можно проще?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6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ORM</a:t>
            </a:r>
          </a:p>
        </p:txBody>
      </p:sp>
      <p:sp>
        <p:nvSpPr>
          <p:cNvPr id="747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8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9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0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1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Room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</a:t>
            </a:r>
          </a:p>
        </p:txBody>
      </p:sp>
      <p:sp>
        <p:nvSpPr>
          <p:cNvPr id="754" name="Room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"/>
          <p:cNvSpPr txBox="1"/>
          <p:nvPr/>
        </p:nvSpPr>
        <p:spPr>
          <a:xfrm>
            <a:off x="395725" y="1519823"/>
            <a:ext cx="6321046" cy="362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defTabSz="457200">
              <a:lnSpc>
                <a:spcPts val="53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Room</a:t>
            </a:r>
            <a:r>
              <a:t> — это высокоуровневый интерфейс для низкоуровневых привязок SQLite, встроенных в Android, о которых вы можете узнать больше в документации. Он выполняет большую часть своей работы во время компиляции, создавая API-интерфейс поверх встроенного SQLite API, поэтому вам не нужно работать с Cursor или ContentResolver.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7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1519823"/>
            <a:ext cx="4422764" cy="2929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Room. DAO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Room. DAO</a:t>
            </a:r>
          </a:p>
        </p:txBody>
      </p:sp>
      <p:pic>
        <p:nvPicPr>
          <p:cNvPr id="7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5507" y="1415941"/>
            <a:ext cx="6335308" cy="4959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Заголовок 7"/>
          <p:cNvSpPr txBox="1"/>
          <p:nvPr>
            <p:ph type="title"/>
          </p:nvPr>
        </p:nvSpPr>
        <p:spPr>
          <a:xfrm>
            <a:off x="677332" y="692150"/>
            <a:ext cx="3366031" cy="644242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graphicFrame>
        <p:nvGraphicFramePr>
          <p:cNvPr id="593" name="Таблица 10"/>
          <p:cNvGraphicFramePr/>
          <p:nvPr/>
        </p:nvGraphicFramePr>
        <p:xfrm>
          <a:off x="1240068" y="1639519"/>
          <a:ext cx="6883699" cy="37438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24855"/>
                <a:gridCol w="758843"/>
              </a:tblGrid>
              <a:tr h="751840">
                <a:tc>
                  <a:txBody>
                    <a:bodyPr/>
                    <a:lstStyle/>
                    <a:p>
                      <a:pPr algn="l"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Какие данные храним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b="0" sz="200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SharedPrefs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Internal/External storage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AccountManager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SQLite &amp; ContentProvider
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/>
                        <a:t>ORM &amp; Room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75184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20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oom. Create DB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Room. Create DB</a:t>
            </a:r>
          </a:p>
        </p:txBody>
      </p:sp>
      <p:pic>
        <p:nvPicPr>
          <p:cNvPr id="7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63" y="1424722"/>
            <a:ext cx="10333596" cy="4825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ferences"/>
          <p:cNvSpPr txBox="1"/>
          <p:nvPr>
            <p:ph type="title"/>
          </p:nvPr>
        </p:nvSpPr>
        <p:spPr>
          <a:xfrm>
            <a:off x="385233" y="412569"/>
            <a:ext cx="10855855" cy="644242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764" name="https://developer.android.com/guide/topics/data/data-storage.html…"/>
          <p:cNvSpPr txBox="1"/>
          <p:nvPr/>
        </p:nvSpPr>
        <p:spPr>
          <a:xfrm>
            <a:off x="116399" y="1716599"/>
            <a:ext cx="10855855" cy="569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https://developer.android.com/guide/topics/data/data-storage.html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https://developer.android.com/guide/topics/data/install-location.html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https://habr.com/ru/post/336196/</a:t>
            </a: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5" invalidUrl="" action="" tgtFrame="" tooltip="" history="1" highlightClick="0" endSnd="0"/>
              </a:rPr>
              <a:t>https://developer.android.com/about/versions/11/privacy/storage</a:t>
            </a:r>
            <a:endParaRPr u="none">
              <a:solidFill>
                <a:srgbClr val="000000"/>
              </a:solidFill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609600" defTabSz="457200">
              <a:lnSpc>
                <a:spcPts val="7200"/>
              </a:lnSpc>
              <a:defRPr sz="3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200" u="none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Заголовок 3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</p:spPr>
        <p:txBody>
          <a:bodyPr anchor="t"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Заголовок 1"/>
          <p:cNvSpPr txBox="1"/>
          <p:nvPr>
            <p:ph type="title"/>
          </p:nvPr>
        </p:nvSpPr>
        <p:spPr>
          <a:xfrm>
            <a:off x="603172" y="1119966"/>
            <a:ext cx="5983609" cy="1828194"/>
          </a:xfrm>
          <a:prstGeom prst="rect">
            <a:avLst/>
          </a:prstGeom>
        </p:spPr>
        <p:txBody>
          <a:bodyPr/>
          <a:lstStyle>
            <a:lvl1pPr defTabSz="868680">
              <a:defRPr sz="6270">
                <a:solidFill>
                  <a:srgbClr val="FFFFFF"/>
                </a:solidFill>
              </a:defRPr>
            </a:lvl1pPr>
          </a:lstStyle>
          <a:p>
            <a:pPr/>
            <a:r>
              <a:t>Зачем хранить данные</a:t>
            </a:r>
          </a:p>
        </p:txBody>
      </p:sp>
      <p:sp>
        <p:nvSpPr>
          <p:cNvPr id="597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9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0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1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l="72250" t="30440" r="98" b="31203"/>
          <a:stretch>
            <a:fillRect/>
          </a:stretch>
        </p:blipFill>
        <p:spPr>
          <a:xfrm>
            <a:off x="12700" y="385397"/>
            <a:ext cx="5243291" cy="6165849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Заголовок 1"/>
          <p:cNvSpPr txBox="1"/>
          <p:nvPr>
            <p:ph type="title"/>
          </p:nvPr>
        </p:nvSpPr>
        <p:spPr>
          <a:xfrm>
            <a:off x="677334" y="2622899"/>
            <a:ext cx="5103534" cy="158610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Какие данные обычно храним</a:t>
            </a:r>
          </a:p>
        </p:txBody>
      </p:sp>
      <p:sp>
        <p:nvSpPr>
          <p:cNvPr id="605" name="Описание первого преимущества в три и более строки"/>
          <p:cNvSpPr txBox="1"/>
          <p:nvPr/>
        </p:nvSpPr>
        <p:spPr>
          <a:xfrm>
            <a:off x="6095998" y="1811750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Кеширование контента вашего API</a:t>
            </a:r>
          </a:p>
        </p:txBody>
      </p:sp>
      <p:sp>
        <p:nvSpPr>
          <p:cNvPr id="606" name="Описание первого преимущества в три и более строки"/>
          <p:cNvSpPr txBox="1"/>
          <p:nvPr/>
        </p:nvSpPr>
        <p:spPr>
          <a:xfrm>
            <a:off x="9112729" y="1811750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Настройки приложения (например тема, шрифт)</a:t>
            </a:r>
          </a:p>
        </p:txBody>
      </p:sp>
      <p:sp>
        <p:nvSpPr>
          <p:cNvPr id="607" name="Описание первого преимущества в три и более строки"/>
          <p:cNvSpPr txBox="1"/>
          <p:nvPr/>
        </p:nvSpPr>
        <p:spPr>
          <a:xfrm>
            <a:off x="6095998" y="4648717"/>
            <a:ext cx="2414120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Авторизация/токены/device_id/etc</a:t>
            </a:r>
          </a:p>
        </p:txBody>
      </p:sp>
      <p:sp>
        <p:nvSpPr>
          <p:cNvPr id="608" name="Описание первого преимущества в три и более строки"/>
          <p:cNvSpPr txBox="1"/>
          <p:nvPr/>
        </p:nvSpPr>
        <p:spPr>
          <a:xfrm>
            <a:off x="9112729" y="4648717"/>
            <a:ext cx="2533077" cy="157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1000"/>
              </a:spcBef>
            </a:lvl1pPr>
          </a:lstStyle>
          <a:p>
            <a:pPr/>
            <a:r>
              <a:t>Контент, который создает сам юзер (фоторедактор etc)</a:t>
            </a:r>
          </a:p>
        </p:txBody>
      </p:sp>
      <p:grpSp>
        <p:nvGrpSpPr>
          <p:cNvPr id="611" name="Овал 4"/>
          <p:cNvGrpSpPr/>
          <p:nvPr/>
        </p:nvGrpSpPr>
        <p:grpSpPr>
          <a:xfrm>
            <a:off x="6095999" y="718501"/>
            <a:ext cx="749192" cy="749191"/>
            <a:chOff x="0" y="0"/>
            <a:chExt cx="749190" cy="749190"/>
          </a:xfrm>
        </p:grpSpPr>
        <p:sp>
          <p:nvSpPr>
            <p:cNvPr id="609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1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14" name="Овал 12"/>
          <p:cNvGrpSpPr/>
          <p:nvPr/>
        </p:nvGrpSpPr>
        <p:grpSpPr>
          <a:xfrm>
            <a:off x="9112731" y="713849"/>
            <a:ext cx="749191" cy="749191"/>
            <a:chOff x="0" y="0"/>
            <a:chExt cx="749190" cy="749190"/>
          </a:xfrm>
        </p:grpSpPr>
        <p:sp>
          <p:nvSpPr>
            <p:cNvPr id="612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2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17" name="Овал 13"/>
          <p:cNvGrpSpPr/>
          <p:nvPr/>
        </p:nvGrpSpPr>
        <p:grpSpPr>
          <a:xfrm>
            <a:off x="6095999" y="3709675"/>
            <a:ext cx="749192" cy="749191"/>
            <a:chOff x="0" y="0"/>
            <a:chExt cx="749190" cy="749190"/>
          </a:xfrm>
        </p:grpSpPr>
        <p:sp>
          <p:nvSpPr>
            <p:cNvPr id="615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3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20" name="Овал 14"/>
          <p:cNvGrpSpPr/>
          <p:nvPr/>
        </p:nvGrpSpPr>
        <p:grpSpPr>
          <a:xfrm>
            <a:off x="9112731" y="3705021"/>
            <a:ext cx="749191" cy="749191"/>
            <a:chOff x="0" y="0"/>
            <a:chExt cx="749190" cy="749190"/>
          </a:xfrm>
        </p:grpSpPr>
        <p:sp>
          <p:nvSpPr>
            <p:cNvPr id="618" name="Circle"/>
            <p:cNvSpPr/>
            <p:nvPr/>
          </p:nvSpPr>
          <p:spPr>
            <a:xfrm>
              <a:off x="-1" y="-1"/>
              <a:ext cx="749192" cy="74919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9" name="4"/>
            <p:cNvSpPr txBox="1"/>
            <p:nvPr/>
          </p:nvSpPr>
          <p:spPr>
            <a:xfrm>
              <a:off x="155435" y="87574"/>
              <a:ext cx="4383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Рисунок 4" descr="Рисунок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8" r="0" b="130"/>
          <a:stretch>
            <a:fillRect/>
          </a:stretch>
        </p:blipFill>
        <p:spPr>
          <a:xfrm>
            <a:off x="7348479" y="501595"/>
            <a:ext cx="3919351" cy="8256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3" y="0"/>
                </a:moveTo>
                <a:cubicBezTo>
                  <a:pt x="781" y="0"/>
                  <a:pt x="0" y="371"/>
                  <a:pt x="0" y="827"/>
                </a:cubicBezTo>
                <a:lnTo>
                  <a:pt x="0" y="20774"/>
                </a:lnTo>
                <a:cubicBezTo>
                  <a:pt x="0" y="21230"/>
                  <a:pt x="781" y="21600"/>
                  <a:pt x="1743" y="21600"/>
                </a:cubicBezTo>
                <a:lnTo>
                  <a:pt x="19857" y="21600"/>
                </a:lnTo>
                <a:cubicBezTo>
                  <a:pt x="20819" y="21600"/>
                  <a:pt x="21600" y="21230"/>
                  <a:pt x="21600" y="20774"/>
                </a:cubicBezTo>
                <a:lnTo>
                  <a:pt x="21600" y="827"/>
                </a:lnTo>
                <a:cubicBezTo>
                  <a:pt x="21600" y="371"/>
                  <a:pt x="20819" y="0"/>
                  <a:pt x="19857" y="0"/>
                </a:cubicBezTo>
                <a:lnTo>
                  <a:pt x="1743" y="0"/>
                </a:lnTo>
                <a:close/>
              </a:path>
            </a:pathLst>
          </a:custGeom>
        </p:spPr>
      </p:pic>
      <p:sp>
        <p:nvSpPr>
          <p:cNvPr id="623" name="Пользователь может очистить данные и кеш в приложении…"/>
          <p:cNvSpPr txBox="1"/>
          <p:nvPr/>
        </p:nvSpPr>
        <p:spPr>
          <a:xfrm>
            <a:off x="682839" y="2307137"/>
            <a:ext cx="5753317" cy="31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Пользователь может очистить данные и кеш в приложении 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Бесконечный рост данных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Безопасность хранения и ограничение доступа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t>Доступность данных</a:t>
            </a:r>
          </a:p>
          <a:p>
            <a:pPr lvl="1" marL="317500" indent="-2921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</a:pPr>
          </a:p>
        </p:txBody>
      </p:sp>
      <p:sp>
        <p:nvSpPr>
          <p:cNvPr id="624" name="Заголовок 7"/>
          <p:cNvSpPr txBox="1"/>
          <p:nvPr/>
        </p:nvSpPr>
        <p:spPr>
          <a:xfrm>
            <a:off x="677332" y="692150"/>
            <a:ext cx="5422538" cy="872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68095">
              <a:lnSpc>
                <a:spcPct val="90000"/>
              </a:lnSpc>
              <a:defRPr sz="3024">
                <a:solidFill>
                  <a:schemeClr val="accent1"/>
                </a:solidFill>
              </a:defRPr>
            </a:lvl1pPr>
          </a:lstStyle>
          <a:p>
            <a:pPr/>
            <a:r>
              <a:t>Какие есть проблемы с хранением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rcRect l="20472" t="26084" r="9290" b="2608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Заголовок 1"/>
          <p:cNvSpPr txBox="1"/>
          <p:nvPr>
            <p:ph type="title"/>
          </p:nvPr>
        </p:nvSpPr>
        <p:spPr>
          <a:xfrm>
            <a:off x="603172" y="1119966"/>
            <a:ext cx="7477992" cy="1831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SharedPreferences</a:t>
            </a:r>
          </a:p>
        </p:txBody>
      </p:sp>
      <p:sp>
        <p:nvSpPr>
          <p:cNvPr id="628" name="Овал 3"/>
          <p:cNvSpPr/>
          <p:nvPr/>
        </p:nvSpPr>
        <p:spPr>
          <a:xfrm>
            <a:off x="658812" y="5548707"/>
            <a:ext cx="189327" cy="18932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9" name="Овал 4"/>
          <p:cNvSpPr/>
          <p:nvPr/>
        </p:nvSpPr>
        <p:spPr>
          <a:xfrm>
            <a:off x="1182273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0" name="Овал 5"/>
          <p:cNvSpPr/>
          <p:nvPr/>
        </p:nvSpPr>
        <p:spPr>
          <a:xfrm>
            <a:off x="170573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1" name="Овал 6"/>
          <p:cNvSpPr/>
          <p:nvPr/>
        </p:nvSpPr>
        <p:spPr>
          <a:xfrm>
            <a:off x="2229195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2" name="Овал 7"/>
          <p:cNvSpPr/>
          <p:nvPr/>
        </p:nvSpPr>
        <p:spPr>
          <a:xfrm>
            <a:off x="2752656" y="5548707"/>
            <a:ext cx="189327" cy="18932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В SharedPreferences можно хранить следующие типы данных:…"/>
          <p:cNvSpPr txBox="1"/>
          <p:nvPr>
            <p:ph type="body" idx="1"/>
          </p:nvPr>
        </p:nvSpPr>
        <p:spPr>
          <a:xfrm>
            <a:off x="671512" y="1773238"/>
            <a:ext cx="7901733" cy="4464049"/>
          </a:xfrm>
          <a:prstGeom prst="rect">
            <a:avLst/>
          </a:prstGeom>
        </p:spPr>
        <p:txBody>
          <a:bodyPr/>
          <a:lstStyle/>
          <a:p>
            <a:pPr defTabSz="393192">
              <a:lnSpc>
                <a:spcPts val="6500"/>
              </a:lnSpc>
              <a:spcBef>
                <a:spcPts val="0"/>
              </a:spcBef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В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SharedPreferences</a:t>
            </a:r>
            <a:r>
              <a:t> можно хранить следующие типы данных:</a:t>
            </a:r>
            <a:endParaRPr sz="1032">
              <a:latin typeface="Times Roman"/>
              <a:ea typeface="Times Roman"/>
              <a:cs typeface="Times Roman"/>
              <a:sym typeface="Times Roman"/>
            </a:endParaRPr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Примитивные типы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t>)</a:t>
            </a:r>
            <a:br>
              <a:rPr sz="1605"/>
            </a:br>
            <a:endParaRPr sz="1605"/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Строки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)</a:t>
            </a:r>
            <a:br>
              <a:rPr sz="1605"/>
            </a:br>
            <a:endParaRPr sz="1605"/>
          </a:p>
          <a:p>
            <a:pPr marL="393192" indent="-273050" defTabSz="393192">
              <a:lnSpc>
                <a:spcPts val="7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  <a:defRPr sz="2752">
                <a:latin typeface="Arial"/>
                <a:ea typeface="Arial"/>
                <a:cs typeface="Arial"/>
                <a:sym typeface="Arial"/>
              </a:defRPr>
            </a:pPr>
            <a:r>
              <a:t>Множества строк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Set&lt;String&gt;</a:t>
            </a:r>
            <a:r>
              <a:t>)</a:t>
            </a:r>
            <a:br>
              <a:rPr sz="1605"/>
            </a:br>
            <a:endParaRPr sz="1605"/>
          </a:p>
        </p:txBody>
      </p:sp>
      <p:sp>
        <p:nvSpPr>
          <p:cNvPr id="635" name="Shared P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 Preferences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VK New Colo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VK New 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