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4a5192574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4a5192574e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6f5eb3d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46f5eb3d4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a5192574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4a5192574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6f5eb3d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46f5eb3d4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5192574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4a5192574e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5eb3d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46f5eb3d4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f5eb3d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6f5eb3d4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  <a:defRPr b="0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6011236"/>
            <a:ext cx="1835876" cy="31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0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2">
  <p:cSld name="Content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0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/>
        </p:nvSpPr>
        <p:spPr>
          <a:xfrm>
            <a:off x="4800600" y="4366807"/>
            <a:ext cx="4483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Allan Axelrod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4572000" y="2027900"/>
            <a:ext cx="4325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Removing a Hyperparameter from VIME</a:t>
            </a:r>
            <a:endParaRPr b="1" sz="350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Recall - Key Papers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81000" y="1600200"/>
            <a:ext cx="8305800" cy="432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Algorithm Paper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VIME: Variational Information Maximizing Exploration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Rein Houthooft, Xi Chen, Yan Duan, John Schulman, Filip De Turck, Pieter Abbeel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Measure Papers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Entropic Value-at-Risk: A New Coherent Risk Measure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■"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Calibri"/>
              <a:buChar char="●"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Amir Ahmadi-Javid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Portfolio Optimization with Entropic Value-at-Risk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■"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Authors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Amir Ahmadi-Javid and Malihe Fallah-Tafti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Swimmer</a:t>
            </a: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 G</a:t>
            </a: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ather Domain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839"/>
            <a:ext cx="9144002" cy="50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23725" y="26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mpirical Results Obtained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1000" y="1600200"/>
            <a:ext cx="83058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VIME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" y="1043072"/>
            <a:ext cx="9143999" cy="477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223725" y="26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Empirical Results Obtained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1000" y="1600200"/>
            <a:ext cx="83058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VIME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0" y="763626"/>
            <a:ext cx="9143999" cy="23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4">
            <a:alphaModFix/>
          </a:blip>
          <a:srcRect b="0" l="67446" r="0" t="0"/>
          <a:stretch/>
        </p:blipFill>
        <p:spPr>
          <a:xfrm>
            <a:off x="3307387" y="2876300"/>
            <a:ext cx="2976675" cy="30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What Was Changed?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66700" y="1086250"/>
            <a:ext cx="83058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Key component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“Intrinsic Reward” of trajectory as an input RL methods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100963"/>
            <a:ext cx="8001000" cy="313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" name="Google Shape;56;p10"/>
          <p:cNvSpPr/>
          <p:nvPr/>
        </p:nvSpPr>
        <p:spPr>
          <a:xfrm>
            <a:off x="311275" y="4040225"/>
            <a:ext cx="8754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How Was it Changed</a:t>
            </a: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8027"/>
            <a:ext cx="8985981" cy="5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81000" y="460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 sz="2600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Substituting Intrinsic Reward with Entropic Value at Risk</a:t>
            </a:r>
            <a:endParaRPr b="1" sz="2600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0" y="990600"/>
            <a:ext cx="91440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EVaR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Upper bounds “intrinsic reward” used in VIME for the same 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■"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Intrinsic Reward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■"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EVaR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Q is known as the ‘risk neutral’ risk measure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Stop-Loss Ordering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Strong Monotonicity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Probabilistic Meaning of EVaR (by definition)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87" y="2203125"/>
            <a:ext cx="7330625" cy="3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4900"/>
            <a:ext cx="9144000" cy="86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38" y="5451950"/>
            <a:ext cx="8335725" cy="3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7898" y="1478600"/>
            <a:ext cx="195525" cy="2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 b="1">
              <a:solidFill>
                <a:srgbClr val="1329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81000" y="1600200"/>
            <a:ext cx="83058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Run experiments of greater duration and with more seeds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Used 2 seeds for 100 iteration experiments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Used 1ish seeds for 500 iteration experiments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Run experiment on other domains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Only used Swimmer Gather</a:t>
            </a:r>
            <a:endParaRPr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Other domains necessary to demonstrate whether Swimmer Gather is just EVaR-friendly or if sample-based EVaR is useful for deep rl</a:t>
            </a:r>
            <a:endParaRPr b="1" sz="24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