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08" autoAdjust="0"/>
    <p:restoredTop sz="94660"/>
  </p:normalViewPr>
  <p:slideViewPr>
    <p:cSldViewPr>
      <p:cViewPr>
        <p:scale>
          <a:sx n="125" d="100"/>
          <a:sy n="125" d="100"/>
        </p:scale>
        <p:origin x="528" y="-28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952-7A53-4C38-BB2F-3D96FDB86506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6BB-0773-4A73-8095-F17213958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201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952-7A53-4C38-BB2F-3D96FDB86506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6BB-0773-4A73-8095-F17213958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0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952-7A53-4C38-BB2F-3D96FDB86506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6BB-0773-4A73-8095-F17213958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952-7A53-4C38-BB2F-3D96FDB86506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6BB-0773-4A73-8095-F17213958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81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952-7A53-4C38-BB2F-3D96FDB86506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6BB-0773-4A73-8095-F17213958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66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952-7A53-4C38-BB2F-3D96FDB86506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6BB-0773-4A73-8095-F17213958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85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952-7A53-4C38-BB2F-3D96FDB86506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6BB-0773-4A73-8095-F17213958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12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952-7A53-4C38-BB2F-3D96FDB86506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6BB-0773-4A73-8095-F17213958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8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952-7A53-4C38-BB2F-3D96FDB86506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6BB-0773-4A73-8095-F17213958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06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952-7A53-4C38-BB2F-3D96FDB86506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6BB-0773-4A73-8095-F17213958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952-7A53-4C38-BB2F-3D96FDB86506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6BB-0773-4A73-8095-F17213958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45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E952-7A53-4C38-BB2F-3D96FDB86506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86BB-0773-4A73-8095-F172139586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17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181"/>
            <a:ext cx="9144000" cy="629963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644008" y="4653136"/>
            <a:ext cx="216024" cy="72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5796136" y="3957290"/>
            <a:ext cx="216024" cy="72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283968" y="5388942"/>
            <a:ext cx="1152128" cy="416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580112" y="5388942"/>
            <a:ext cx="792088" cy="2002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5004048" y="6034655"/>
            <a:ext cx="1008112" cy="2661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First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876256" y="4677370"/>
            <a:ext cx="216024" cy="5518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6516216" y="5313325"/>
            <a:ext cx="1152128" cy="4919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6526212" y="4125540"/>
            <a:ext cx="1142132" cy="5275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6156176" y="6037557"/>
            <a:ext cx="1008112" cy="2632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Second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059832" y="2060848"/>
            <a:ext cx="720080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3275856" y="6084788"/>
            <a:ext cx="900608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3059832" y="3212976"/>
            <a:ext cx="792088" cy="216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745940" y="5337212"/>
            <a:ext cx="1169876" cy="46805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5006360" y="6389948"/>
            <a:ext cx="1005800" cy="2794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Third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5580112" y="5364792"/>
            <a:ext cx="792088" cy="216024"/>
          </a:xfrm>
          <a:prstGeom prst="rect">
            <a:avLst/>
          </a:prstGeom>
          <a:noFill/>
          <a:ln>
            <a:solidFill>
              <a:srgbClr val="FFFF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Llamada rectangular 22"/>
          <p:cNvSpPr/>
          <p:nvPr/>
        </p:nvSpPr>
        <p:spPr>
          <a:xfrm>
            <a:off x="5580112" y="4906820"/>
            <a:ext cx="1044116" cy="360040"/>
          </a:xfrm>
          <a:prstGeom prst="wedgeRectCallout">
            <a:avLst>
              <a:gd name="adj1" fmla="val -20833"/>
              <a:gd name="adj2" fmla="val 7837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waypoints currently ahead of the </a:t>
            </a:r>
            <a:r>
              <a:rPr lang="en-US" sz="800" dirty="0" smtClean="0">
                <a:solidFill>
                  <a:schemeClr val="tx1"/>
                </a:solidFill>
              </a:rPr>
              <a:t>vehicle: 50hz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4" name="Llamada rectangular 23"/>
          <p:cNvSpPr/>
          <p:nvPr/>
        </p:nvSpPr>
        <p:spPr>
          <a:xfrm>
            <a:off x="3875162" y="4726799"/>
            <a:ext cx="673596" cy="483867"/>
          </a:xfrm>
          <a:prstGeom prst="wedgeRectCallout">
            <a:avLst>
              <a:gd name="adj1" fmla="val 70827"/>
              <a:gd name="adj2" fmla="val 5397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List of all waypoints: 1 time publish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8028384" y="2827692"/>
            <a:ext cx="720080" cy="10333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7164288" y="2848849"/>
            <a:ext cx="216024" cy="10333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Llamada rectangular 26"/>
          <p:cNvSpPr/>
          <p:nvPr/>
        </p:nvSpPr>
        <p:spPr>
          <a:xfrm>
            <a:off x="7398588" y="2383520"/>
            <a:ext cx="629796" cy="353631"/>
          </a:xfrm>
          <a:prstGeom prst="wedgeRectCallout">
            <a:avLst>
              <a:gd name="adj1" fmla="val -59266"/>
              <a:gd name="adj2" fmla="val 8074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Toggle by click “manual”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911752" y="3068952"/>
            <a:ext cx="144524" cy="7785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Llamada rectangular 28"/>
          <p:cNvSpPr/>
          <p:nvPr/>
        </p:nvSpPr>
        <p:spPr>
          <a:xfrm>
            <a:off x="8784498" y="2672033"/>
            <a:ext cx="629796" cy="353631"/>
          </a:xfrm>
          <a:prstGeom prst="wedgeRectCallout">
            <a:avLst>
              <a:gd name="adj1" fmla="val -59266"/>
              <a:gd name="adj2" fmla="val 8074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Values:0-1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0" name="Llamada rectangular 29"/>
          <p:cNvSpPr/>
          <p:nvPr/>
        </p:nvSpPr>
        <p:spPr>
          <a:xfrm>
            <a:off x="8118668" y="2276873"/>
            <a:ext cx="629796" cy="460278"/>
          </a:xfrm>
          <a:prstGeom prst="wedgeRectCallout">
            <a:avLst>
              <a:gd name="adj1" fmla="val -59266"/>
              <a:gd name="adj2" fmla="val 8074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Units Torque (N*m). 700 = Stop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1" name="Llamada rectangular 30"/>
          <p:cNvSpPr/>
          <p:nvPr/>
        </p:nvSpPr>
        <p:spPr>
          <a:xfrm>
            <a:off x="7954592" y="4549983"/>
            <a:ext cx="937888" cy="679217"/>
          </a:xfrm>
          <a:prstGeom prst="wedgeRectCallout">
            <a:avLst>
              <a:gd name="adj1" fmla="val -60078"/>
              <a:gd name="adj2" fmla="val 20162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Pid.py + lowpass.py + yaw_controller.py are implemented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 rot="16200000">
            <a:off x="7252333" y="4949035"/>
            <a:ext cx="1030062" cy="2334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Twist_controller.py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3" name="Llamada rectangular 32"/>
          <p:cNvSpPr/>
          <p:nvPr/>
        </p:nvSpPr>
        <p:spPr>
          <a:xfrm>
            <a:off x="8091274" y="4078984"/>
            <a:ext cx="314898" cy="238346"/>
          </a:xfrm>
          <a:prstGeom prst="wedgeRectCallout">
            <a:avLst>
              <a:gd name="adj1" fmla="val -59266"/>
              <a:gd name="adj2" fmla="val 8074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50Hz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3581128" y="4653136"/>
            <a:ext cx="188788" cy="74757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Llamada rectangular 35"/>
          <p:cNvSpPr/>
          <p:nvPr/>
        </p:nvSpPr>
        <p:spPr>
          <a:xfrm>
            <a:off x="934414" y="5913148"/>
            <a:ext cx="723460" cy="243014"/>
          </a:xfrm>
          <a:prstGeom prst="wedgeRectCallout">
            <a:avLst>
              <a:gd name="adj1" fmla="val 63454"/>
              <a:gd name="adj2" fmla="val -9340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TensorFlow</a:t>
            </a:r>
            <a:r>
              <a:rPr lang="en-US" sz="800" dirty="0" smtClean="0">
                <a:solidFill>
                  <a:schemeClr val="tx1"/>
                </a:solidFill>
              </a:rPr>
              <a:t> 1.3.0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7" name="Llamada rectangular 36"/>
          <p:cNvSpPr/>
          <p:nvPr/>
        </p:nvSpPr>
        <p:spPr>
          <a:xfrm>
            <a:off x="1607418" y="6139994"/>
            <a:ext cx="1092374" cy="243014"/>
          </a:xfrm>
          <a:prstGeom prst="wedgeRectCallout">
            <a:avLst>
              <a:gd name="adj1" fmla="val -1419"/>
              <a:gd name="adj2" fmla="val -181199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For training: /vehicle/</a:t>
            </a:r>
            <a:r>
              <a:rPr lang="en-US" sz="800" dirty="0" err="1" smtClean="0">
                <a:solidFill>
                  <a:schemeClr val="tx1"/>
                </a:solidFill>
              </a:rPr>
              <a:t>traffic_lights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1745940" y="4185084"/>
            <a:ext cx="1169876" cy="468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6157332" y="6389948"/>
            <a:ext cx="1005800" cy="279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Optional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Llamada rectangular 39"/>
          <p:cNvSpPr/>
          <p:nvPr/>
        </p:nvSpPr>
        <p:spPr>
          <a:xfrm>
            <a:off x="7331162" y="6017197"/>
            <a:ext cx="1092374" cy="243014"/>
          </a:xfrm>
          <a:prstGeom prst="wedgeRectCallout">
            <a:avLst>
              <a:gd name="adj1" fmla="val -35600"/>
              <a:gd name="adj2" fmla="val -159250"/>
            </a:avLst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Acc</a:t>
            </a:r>
            <a:r>
              <a:rPr lang="en-US" sz="800" dirty="0" smtClean="0">
                <a:solidFill>
                  <a:schemeClr val="tx1"/>
                </a:solidFill>
              </a:rPr>
              <a:t> max = 10m/s^2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Jerk max = 10m/s^2</a:t>
            </a:r>
            <a:endParaRPr lang="es-E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38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90E4FC26-3BBA-469F-9474-C0D06D221B3B}" vid="{2FF328E6-78EA-415C-B012-D80E385A0C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59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SEAT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Filgueira Lago, Alexandre (SEA/EE-S2)</dc:creator>
  <cp:lastModifiedBy>Filgueira Lago, Alexandre (SEA/EE-S2)</cp:lastModifiedBy>
  <cp:revision>11</cp:revision>
  <dcterms:created xsi:type="dcterms:W3CDTF">2020-04-16T08:24:47Z</dcterms:created>
  <dcterms:modified xsi:type="dcterms:W3CDTF">2020-04-16T12:42:28Z</dcterms:modified>
</cp:coreProperties>
</file>